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999" r:id="rId2"/>
  </p:sldMasterIdLst>
  <p:notesMasterIdLst>
    <p:notesMasterId r:id="rId21"/>
  </p:notesMasterIdLst>
  <p:handoutMasterIdLst>
    <p:handoutMasterId r:id="rId22"/>
  </p:handoutMasterIdLst>
  <p:sldIdLst>
    <p:sldId id="262" r:id="rId3"/>
    <p:sldId id="277" r:id="rId4"/>
    <p:sldId id="278" r:id="rId5"/>
    <p:sldId id="272" r:id="rId6"/>
    <p:sldId id="263" r:id="rId7"/>
    <p:sldId id="273" r:id="rId8"/>
    <p:sldId id="265" r:id="rId9"/>
    <p:sldId id="275" r:id="rId10"/>
    <p:sldId id="274" r:id="rId11"/>
    <p:sldId id="276" r:id="rId12"/>
    <p:sldId id="282" r:id="rId13"/>
    <p:sldId id="288" r:id="rId14"/>
    <p:sldId id="289" r:id="rId15"/>
    <p:sldId id="267" r:id="rId16"/>
    <p:sldId id="283" r:id="rId17"/>
    <p:sldId id="284" r:id="rId18"/>
    <p:sldId id="285" r:id="rId19"/>
    <p:sldId id="269" r:id="rId2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085"/>
    <a:srgbClr val="875F9A"/>
    <a:srgbClr val="FF6B6B"/>
    <a:srgbClr val="317589"/>
    <a:srgbClr val="049372"/>
    <a:srgbClr val="5D3F6A"/>
    <a:srgbClr val="2C3E50"/>
    <a:srgbClr val="336E7B"/>
    <a:srgbClr val="F8F8F8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68249" autoAdjust="0"/>
  </p:normalViewPr>
  <p:slideViewPr>
    <p:cSldViewPr>
      <p:cViewPr varScale="1">
        <p:scale>
          <a:sx n="76" d="100"/>
          <a:sy n="76" d="100"/>
        </p:scale>
        <p:origin x="-2796" y="-84"/>
      </p:cViewPr>
      <p:guideLst>
        <p:guide orient="horz" pos="2160"/>
        <p:guide pos="3243"/>
        <p:guide pos="884"/>
        <p:guide pos="555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B5FF8-C98F-47FD-983A-12F958AADF0F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57587FA0-03F5-463F-9DC8-25100B3A0E13}">
      <dgm:prSet phldrT="[Text]" custT="1"/>
      <dgm:spPr/>
      <dgm:t>
        <a:bodyPr/>
        <a:lstStyle/>
        <a:p>
          <a:r>
            <a:rPr lang="lv-LV" sz="2800" dirty="0" smtClean="0"/>
            <a:t>3D objekti</a:t>
          </a:r>
        </a:p>
      </dgm:t>
    </dgm:pt>
    <dgm:pt modelId="{BE76B228-8B76-4330-AA4F-3AA56ECD3F31}" type="parTrans" cxnId="{62EEA9A5-A980-4633-8266-B539B4AFAD2A}">
      <dgm:prSet/>
      <dgm:spPr/>
      <dgm:t>
        <a:bodyPr/>
        <a:lstStyle/>
        <a:p>
          <a:endParaRPr lang="en-US"/>
        </a:p>
      </dgm:t>
    </dgm:pt>
    <dgm:pt modelId="{70009224-FFB7-4517-A8AB-048420978919}" type="sibTrans" cxnId="{62EEA9A5-A980-4633-8266-B539B4AFAD2A}">
      <dgm:prSet/>
      <dgm:spPr/>
      <dgm:t>
        <a:bodyPr/>
        <a:lstStyle/>
        <a:p>
          <a:endParaRPr lang="en-US"/>
        </a:p>
      </dgm:t>
    </dgm:pt>
    <dgm:pt modelId="{41AB42DC-8A28-4CE7-A1E5-BDE893C8D545}">
      <dgm:prSet phldrT="[Text]" custT="1"/>
      <dgm:spPr/>
      <dgm:t>
        <a:bodyPr/>
        <a:lstStyle/>
        <a:p>
          <a:r>
            <a:rPr lang="lv-LV" sz="2800" dirty="0" smtClean="0"/>
            <a:t>Animācija</a:t>
          </a:r>
          <a:endParaRPr lang="en-US" sz="2800" dirty="0"/>
        </a:p>
      </dgm:t>
    </dgm:pt>
    <dgm:pt modelId="{CBFEDA55-2F1B-4215-A364-1C19102FDE43}" type="parTrans" cxnId="{DD5D46F6-F4E2-4551-97A2-D03B8BE670A1}">
      <dgm:prSet/>
      <dgm:spPr/>
      <dgm:t>
        <a:bodyPr/>
        <a:lstStyle/>
        <a:p>
          <a:endParaRPr lang="en-US"/>
        </a:p>
      </dgm:t>
    </dgm:pt>
    <dgm:pt modelId="{977F55EF-9964-429D-9989-746F1439F2B8}" type="sibTrans" cxnId="{DD5D46F6-F4E2-4551-97A2-D03B8BE670A1}">
      <dgm:prSet/>
      <dgm:spPr/>
      <dgm:t>
        <a:bodyPr/>
        <a:lstStyle/>
        <a:p>
          <a:endParaRPr lang="en-US"/>
        </a:p>
      </dgm:t>
    </dgm:pt>
    <dgm:pt modelId="{CC8E056B-A3C8-4F94-BC97-9C5F6E8E7E3F}">
      <dgm:prSet phldrT="[Text]" custT="1"/>
      <dgm:spPr/>
      <dgm:t>
        <a:bodyPr/>
        <a:lstStyle/>
        <a:p>
          <a:r>
            <a:rPr lang="lv-LV" sz="2800" dirty="0" smtClean="0"/>
            <a:t>Mijiedarbība</a:t>
          </a:r>
          <a:endParaRPr lang="en-US" sz="2800" dirty="0"/>
        </a:p>
      </dgm:t>
    </dgm:pt>
    <dgm:pt modelId="{D389800E-19B4-4B7D-A572-8576DF37E34E}" type="parTrans" cxnId="{0D35F57B-26F8-43A3-B7DE-7FE71217D14D}">
      <dgm:prSet/>
      <dgm:spPr/>
      <dgm:t>
        <a:bodyPr/>
        <a:lstStyle/>
        <a:p>
          <a:endParaRPr lang="en-US"/>
        </a:p>
      </dgm:t>
    </dgm:pt>
    <dgm:pt modelId="{255D35A3-2136-4153-A9BB-BAD80AE8F375}" type="sibTrans" cxnId="{0D35F57B-26F8-43A3-B7DE-7FE71217D14D}">
      <dgm:prSet/>
      <dgm:spPr/>
      <dgm:t>
        <a:bodyPr/>
        <a:lstStyle/>
        <a:p>
          <a:endParaRPr lang="en-US"/>
        </a:p>
      </dgm:t>
    </dgm:pt>
    <dgm:pt modelId="{EB93403D-38D2-41DA-8B4F-25C963BD4543}" type="pres">
      <dgm:prSet presAssocID="{404B5FF8-C98F-47FD-983A-12F958AADF0F}" presName="Name0" presStyleCnt="0">
        <dgm:presLayoutVars>
          <dgm:dir/>
          <dgm:resizeHandles val="exact"/>
        </dgm:presLayoutVars>
      </dgm:prSet>
      <dgm:spPr/>
    </dgm:pt>
    <dgm:pt modelId="{A39BCAB6-A8EB-4BF2-A401-31EE0634238F}" type="pres">
      <dgm:prSet presAssocID="{57587FA0-03F5-463F-9DC8-25100B3A0E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D6BEC-B594-4CFC-98B2-F832FB561AE0}" type="pres">
      <dgm:prSet presAssocID="{70009224-FFB7-4517-A8AB-04842097891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D3B82B1-2886-4989-B8B1-FAF0F60C22E8}" type="pres">
      <dgm:prSet presAssocID="{70009224-FFB7-4517-A8AB-04842097891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7837049-84CD-4028-9ECF-6D67EDE1D0E9}" type="pres">
      <dgm:prSet presAssocID="{41AB42DC-8A28-4CE7-A1E5-BDE893C8D5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83F61-7D6B-4C2C-B35F-838FF8EAE215}" type="pres">
      <dgm:prSet presAssocID="{977F55EF-9964-429D-9989-746F1439F2B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73D4321-BE5E-44B8-BD57-9189CB79C2E6}" type="pres">
      <dgm:prSet presAssocID="{977F55EF-9964-429D-9989-746F1439F2B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02BBE6D-CDE4-41BE-8910-D27FE6AEB285}" type="pres">
      <dgm:prSet presAssocID="{CC8E056B-A3C8-4F94-BC97-9C5F6E8E7E3F}" presName="node" presStyleLbl="node1" presStyleIdx="2" presStyleCnt="3" custScaleX="113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5D46F6-F4E2-4551-97A2-D03B8BE670A1}" srcId="{404B5FF8-C98F-47FD-983A-12F958AADF0F}" destId="{41AB42DC-8A28-4CE7-A1E5-BDE893C8D545}" srcOrd="1" destOrd="0" parTransId="{CBFEDA55-2F1B-4215-A364-1C19102FDE43}" sibTransId="{977F55EF-9964-429D-9989-746F1439F2B8}"/>
    <dgm:cxn modelId="{21D1F55F-66CB-443C-9C91-E5492BA94C24}" type="presOf" srcId="{41AB42DC-8A28-4CE7-A1E5-BDE893C8D545}" destId="{87837049-84CD-4028-9ECF-6D67EDE1D0E9}" srcOrd="0" destOrd="0" presId="urn:microsoft.com/office/officeart/2005/8/layout/process1"/>
    <dgm:cxn modelId="{D06AECDD-BEAD-47FE-B41E-C1F8CE958AC8}" type="presOf" srcId="{977F55EF-9964-429D-9989-746F1439F2B8}" destId="{2C683F61-7D6B-4C2C-B35F-838FF8EAE215}" srcOrd="0" destOrd="0" presId="urn:microsoft.com/office/officeart/2005/8/layout/process1"/>
    <dgm:cxn modelId="{5639C63D-E38C-4DB3-A567-A8BFA7D64580}" type="presOf" srcId="{977F55EF-9964-429D-9989-746F1439F2B8}" destId="{973D4321-BE5E-44B8-BD57-9189CB79C2E6}" srcOrd="1" destOrd="0" presId="urn:microsoft.com/office/officeart/2005/8/layout/process1"/>
    <dgm:cxn modelId="{A5D4DEA7-C08B-4EB7-AE78-48F5FB18BD3C}" type="presOf" srcId="{404B5FF8-C98F-47FD-983A-12F958AADF0F}" destId="{EB93403D-38D2-41DA-8B4F-25C963BD4543}" srcOrd="0" destOrd="0" presId="urn:microsoft.com/office/officeart/2005/8/layout/process1"/>
    <dgm:cxn modelId="{CE9DF374-8F15-4DB9-B01C-1485C5EAF87C}" type="presOf" srcId="{CC8E056B-A3C8-4F94-BC97-9C5F6E8E7E3F}" destId="{802BBE6D-CDE4-41BE-8910-D27FE6AEB285}" srcOrd="0" destOrd="0" presId="urn:microsoft.com/office/officeart/2005/8/layout/process1"/>
    <dgm:cxn modelId="{8FB59161-A13D-4B82-BB44-DDD964AA7EC2}" type="presOf" srcId="{70009224-FFB7-4517-A8AB-048420978919}" destId="{6D3B82B1-2886-4989-B8B1-FAF0F60C22E8}" srcOrd="1" destOrd="0" presId="urn:microsoft.com/office/officeart/2005/8/layout/process1"/>
    <dgm:cxn modelId="{BEB1EE9F-50BA-4C98-9F71-CA5E1AE5F96C}" type="presOf" srcId="{57587FA0-03F5-463F-9DC8-25100B3A0E13}" destId="{A39BCAB6-A8EB-4BF2-A401-31EE0634238F}" srcOrd="0" destOrd="0" presId="urn:microsoft.com/office/officeart/2005/8/layout/process1"/>
    <dgm:cxn modelId="{62EEA9A5-A980-4633-8266-B539B4AFAD2A}" srcId="{404B5FF8-C98F-47FD-983A-12F958AADF0F}" destId="{57587FA0-03F5-463F-9DC8-25100B3A0E13}" srcOrd="0" destOrd="0" parTransId="{BE76B228-8B76-4330-AA4F-3AA56ECD3F31}" sibTransId="{70009224-FFB7-4517-A8AB-048420978919}"/>
    <dgm:cxn modelId="{357B237F-BECD-4DAD-B064-B8373CD7CD3B}" type="presOf" srcId="{70009224-FFB7-4517-A8AB-048420978919}" destId="{FF9D6BEC-B594-4CFC-98B2-F832FB561AE0}" srcOrd="0" destOrd="0" presId="urn:microsoft.com/office/officeart/2005/8/layout/process1"/>
    <dgm:cxn modelId="{0D35F57B-26F8-43A3-B7DE-7FE71217D14D}" srcId="{404B5FF8-C98F-47FD-983A-12F958AADF0F}" destId="{CC8E056B-A3C8-4F94-BC97-9C5F6E8E7E3F}" srcOrd="2" destOrd="0" parTransId="{D389800E-19B4-4B7D-A572-8576DF37E34E}" sibTransId="{255D35A3-2136-4153-A9BB-BAD80AE8F375}"/>
    <dgm:cxn modelId="{BC8FB277-0B88-4FAC-9AD0-86A90ABB0A9E}" type="presParOf" srcId="{EB93403D-38D2-41DA-8B4F-25C963BD4543}" destId="{A39BCAB6-A8EB-4BF2-A401-31EE0634238F}" srcOrd="0" destOrd="0" presId="urn:microsoft.com/office/officeart/2005/8/layout/process1"/>
    <dgm:cxn modelId="{DA0FE3E5-CDDE-40C6-96E9-01D47B27C05D}" type="presParOf" srcId="{EB93403D-38D2-41DA-8B4F-25C963BD4543}" destId="{FF9D6BEC-B594-4CFC-98B2-F832FB561AE0}" srcOrd="1" destOrd="0" presId="urn:microsoft.com/office/officeart/2005/8/layout/process1"/>
    <dgm:cxn modelId="{FD20B315-9D19-4B12-908F-DE6F9B18AADB}" type="presParOf" srcId="{FF9D6BEC-B594-4CFC-98B2-F832FB561AE0}" destId="{6D3B82B1-2886-4989-B8B1-FAF0F60C22E8}" srcOrd="0" destOrd="0" presId="urn:microsoft.com/office/officeart/2005/8/layout/process1"/>
    <dgm:cxn modelId="{973D0389-A7E2-4361-BBCD-3E3DA53C3DF9}" type="presParOf" srcId="{EB93403D-38D2-41DA-8B4F-25C963BD4543}" destId="{87837049-84CD-4028-9ECF-6D67EDE1D0E9}" srcOrd="2" destOrd="0" presId="urn:microsoft.com/office/officeart/2005/8/layout/process1"/>
    <dgm:cxn modelId="{6F3D3199-546C-4CAC-A102-5C21450C540A}" type="presParOf" srcId="{EB93403D-38D2-41DA-8B4F-25C963BD4543}" destId="{2C683F61-7D6B-4C2C-B35F-838FF8EAE215}" srcOrd="3" destOrd="0" presId="urn:microsoft.com/office/officeart/2005/8/layout/process1"/>
    <dgm:cxn modelId="{3D97F081-8386-42B4-B815-FE2B653CB1D3}" type="presParOf" srcId="{2C683F61-7D6B-4C2C-B35F-838FF8EAE215}" destId="{973D4321-BE5E-44B8-BD57-9189CB79C2E6}" srcOrd="0" destOrd="0" presId="urn:microsoft.com/office/officeart/2005/8/layout/process1"/>
    <dgm:cxn modelId="{A4E31B9A-7E5D-4979-A2BC-E24610AE9076}" type="presParOf" srcId="{EB93403D-38D2-41DA-8B4F-25C963BD4543}" destId="{802BBE6D-CDE4-41BE-8910-D27FE6AEB2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EB4C6-445E-4A44-874D-26007F94C66F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F85762C-B127-420E-9057-04A45919627F}">
      <dgm:prSet phldrT="[Text]"/>
      <dgm:spPr/>
      <dgm:t>
        <a:bodyPr/>
        <a:lstStyle/>
        <a:p>
          <a:r>
            <a:rPr lang="lv-LV" b="1" dirty="0" err="1" smtClean="0"/>
            <a:t>Blender</a:t>
          </a:r>
          <a:endParaRPr lang="ru-RU" b="1" dirty="0"/>
        </a:p>
      </dgm:t>
    </dgm:pt>
    <dgm:pt modelId="{0F221501-4F16-47AB-8CA0-B72812CB94E4}" type="parTrans" cxnId="{2FFAC89A-C155-4362-A920-8292E4AD4308}">
      <dgm:prSet/>
      <dgm:spPr/>
      <dgm:t>
        <a:bodyPr/>
        <a:lstStyle/>
        <a:p>
          <a:endParaRPr lang="ru-RU"/>
        </a:p>
      </dgm:t>
    </dgm:pt>
    <dgm:pt modelId="{CBE9B409-F77C-4403-A4FC-56CA50AAD1C4}" type="sibTrans" cxnId="{2FFAC89A-C155-4362-A920-8292E4AD4308}">
      <dgm:prSet/>
      <dgm:spPr/>
      <dgm:t>
        <a:bodyPr/>
        <a:lstStyle/>
        <a:p>
          <a:endParaRPr lang="ru-RU"/>
        </a:p>
      </dgm:t>
    </dgm:pt>
    <dgm:pt modelId="{C68C16EA-0208-4C6A-8EA1-606F9F839E9D}">
      <dgm:prSet phldrT="[Text]"/>
      <dgm:spPr/>
      <dgm:t>
        <a:bodyPr/>
        <a:lstStyle/>
        <a:p>
          <a:r>
            <a:rPr lang="lv-LV" b="1" dirty="0" smtClean="0"/>
            <a:t>Licence</a:t>
          </a:r>
          <a:endParaRPr lang="ru-RU" b="1" dirty="0"/>
        </a:p>
      </dgm:t>
    </dgm:pt>
    <dgm:pt modelId="{349E1A7D-F515-4938-9EC7-895B328C7896}" type="parTrans" cxnId="{AED43472-A22B-422A-B8EA-C5FB16D0A195}">
      <dgm:prSet/>
      <dgm:spPr/>
      <dgm:t>
        <a:bodyPr/>
        <a:lstStyle/>
        <a:p>
          <a:endParaRPr lang="ru-RU"/>
        </a:p>
      </dgm:t>
    </dgm:pt>
    <dgm:pt modelId="{EFD34E4D-F742-48BD-8E48-FAB36DCDBC57}" type="sibTrans" cxnId="{AED43472-A22B-422A-B8EA-C5FB16D0A195}">
      <dgm:prSet/>
      <dgm:spPr/>
      <dgm:t>
        <a:bodyPr/>
        <a:lstStyle/>
        <a:p>
          <a:endParaRPr lang="ru-RU"/>
        </a:p>
      </dgm:t>
    </dgm:pt>
    <dgm:pt modelId="{16EDA6C8-81EF-4116-9C04-3606B6B9EC51}">
      <dgm:prSet phldrT="[Text]"/>
      <dgm:spPr/>
      <dgm:t>
        <a:bodyPr/>
        <a:lstStyle/>
        <a:p>
          <a:r>
            <a:rPr lang="lv-LV" dirty="0" smtClean="0"/>
            <a:t>Grūtības līmenis</a:t>
          </a:r>
          <a:endParaRPr lang="ru-RU" dirty="0"/>
        </a:p>
      </dgm:t>
    </dgm:pt>
    <dgm:pt modelId="{5D063EB8-5000-4498-AC29-FF299F98B75F}" type="parTrans" cxnId="{2F9665A4-C812-4F6E-83EF-0570537E524A}">
      <dgm:prSet/>
      <dgm:spPr/>
      <dgm:t>
        <a:bodyPr/>
        <a:lstStyle/>
        <a:p>
          <a:endParaRPr lang="ru-RU"/>
        </a:p>
      </dgm:t>
    </dgm:pt>
    <dgm:pt modelId="{7D489257-F7E6-4833-86DD-EB4A3397F299}" type="sibTrans" cxnId="{2F9665A4-C812-4F6E-83EF-0570537E524A}">
      <dgm:prSet/>
      <dgm:spPr/>
      <dgm:t>
        <a:bodyPr/>
        <a:lstStyle/>
        <a:p>
          <a:endParaRPr lang="ru-RU"/>
        </a:p>
      </dgm:t>
    </dgm:pt>
    <dgm:pt modelId="{844B12F3-7B00-411A-B3DC-0CD8D9DB09C9}">
      <dgm:prSet phldrT="[Text]"/>
      <dgm:spPr/>
      <dgm:t>
        <a:bodyPr/>
        <a:lstStyle/>
        <a:p>
          <a:r>
            <a:rPr lang="lv-LV" b="1" dirty="0" smtClean="0"/>
            <a:t>Datoru platforma</a:t>
          </a:r>
          <a:endParaRPr lang="ru-RU" b="1" dirty="0"/>
        </a:p>
      </dgm:t>
    </dgm:pt>
    <dgm:pt modelId="{76BC1655-4D0C-456B-97B6-2FE0C45599DC}" type="parTrans" cxnId="{85F7EB7F-957C-4009-B15E-7E945516B289}">
      <dgm:prSet/>
      <dgm:spPr/>
      <dgm:t>
        <a:bodyPr/>
        <a:lstStyle/>
        <a:p>
          <a:endParaRPr lang="ru-RU"/>
        </a:p>
      </dgm:t>
    </dgm:pt>
    <dgm:pt modelId="{ED12B7E5-501F-4273-ACC7-F3F990FFDA04}" type="sibTrans" cxnId="{85F7EB7F-957C-4009-B15E-7E945516B289}">
      <dgm:prSet/>
      <dgm:spPr/>
      <dgm:t>
        <a:bodyPr/>
        <a:lstStyle/>
        <a:p>
          <a:endParaRPr lang="ru-RU"/>
        </a:p>
      </dgm:t>
    </dgm:pt>
    <dgm:pt modelId="{46A7073B-C01D-4462-BBB5-F3A774F2F21D}">
      <dgm:prSet phldrT="[Text]"/>
      <dgm:spPr/>
      <dgm:t>
        <a:bodyPr/>
        <a:lstStyle/>
        <a:p>
          <a:r>
            <a:rPr lang="lv-LV" dirty="0" smtClean="0"/>
            <a:t>Iespējas</a:t>
          </a:r>
          <a:endParaRPr lang="ru-RU" dirty="0"/>
        </a:p>
      </dgm:t>
    </dgm:pt>
    <dgm:pt modelId="{D435480C-76E4-455F-B2B8-B1529205FC09}" type="parTrans" cxnId="{2274B893-753C-41FB-A301-04D4B0876195}">
      <dgm:prSet/>
      <dgm:spPr/>
      <dgm:t>
        <a:bodyPr/>
        <a:lstStyle/>
        <a:p>
          <a:endParaRPr lang="ru-RU"/>
        </a:p>
      </dgm:t>
    </dgm:pt>
    <dgm:pt modelId="{347771B3-C891-404B-AB73-AA54AC9E4D38}" type="sibTrans" cxnId="{2274B893-753C-41FB-A301-04D4B0876195}">
      <dgm:prSet/>
      <dgm:spPr/>
      <dgm:t>
        <a:bodyPr/>
        <a:lstStyle/>
        <a:p>
          <a:endParaRPr lang="ru-RU"/>
        </a:p>
      </dgm:t>
    </dgm:pt>
    <dgm:pt modelId="{E03C3C02-2C1A-48EA-849C-9F4612EACD0F}" type="pres">
      <dgm:prSet presAssocID="{FFDEB4C6-445E-4A44-874D-26007F94C6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98254-E285-4888-BAEE-EB417C866046}" type="pres">
      <dgm:prSet presAssocID="{3F85762C-B127-420E-9057-04A45919627F}" presName="parentText" presStyleLbl="node1" presStyleIdx="0" presStyleCnt="1" custScaleX="77143" custScaleY="69043" custLinFactNeighborX="5715" custLinFactNeighborY="-1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7B2F-0A7B-4390-9A54-46C795D03ECE}" type="pres">
      <dgm:prSet presAssocID="{3F85762C-B127-420E-9057-04A45919627F}" presName="childText" presStyleLbl="revTx" presStyleIdx="0" presStyleCnt="1" custScaleX="85715" custScaleY="102617" custLinFactNeighborX="12857" custLinFactNeighborY="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0D3B2-F331-4548-A1CD-83A30B4CBD9E}" type="presOf" srcId="{C68C16EA-0208-4C6A-8EA1-606F9F839E9D}" destId="{C9B57B2F-0A7B-4390-9A54-46C795D03ECE}" srcOrd="0" destOrd="0" presId="urn:microsoft.com/office/officeart/2005/8/layout/vList2"/>
    <dgm:cxn modelId="{65F3E21B-177C-4884-B614-0B9755C2623A}" type="presOf" srcId="{844B12F3-7B00-411A-B3DC-0CD8D9DB09C9}" destId="{C9B57B2F-0A7B-4390-9A54-46C795D03ECE}" srcOrd="0" destOrd="2" presId="urn:microsoft.com/office/officeart/2005/8/layout/vList2"/>
    <dgm:cxn modelId="{85F7EB7F-957C-4009-B15E-7E945516B289}" srcId="{3F85762C-B127-420E-9057-04A45919627F}" destId="{844B12F3-7B00-411A-B3DC-0CD8D9DB09C9}" srcOrd="2" destOrd="0" parTransId="{76BC1655-4D0C-456B-97B6-2FE0C45599DC}" sibTransId="{ED12B7E5-501F-4273-ACC7-F3F990FFDA04}"/>
    <dgm:cxn modelId="{CB501D85-CF6C-42DB-957B-C47029894CCC}" type="presOf" srcId="{16EDA6C8-81EF-4116-9C04-3606B6B9EC51}" destId="{C9B57B2F-0A7B-4390-9A54-46C795D03ECE}" srcOrd="0" destOrd="1" presId="urn:microsoft.com/office/officeart/2005/8/layout/vList2"/>
    <dgm:cxn modelId="{1AD1E314-9966-4A23-8D3F-80A566C2140E}" type="presOf" srcId="{46A7073B-C01D-4462-BBB5-F3A774F2F21D}" destId="{C9B57B2F-0A7B-4390-9A54-46C795D03ECE}" srcOrd="0" destOrd="3" presId="urn:microsoft.com/office/officeart/2005/8/layout/vList2"/>
    <dgm:cxn modelId="{D3C97B93-1E95-41E1-A5CE-969150C568E2}" type="presOf" srcId="{FFDEB4C6-445E-4A44-874D-26007F94C66F}" destId="{E03C3C02-2C1A-48EA-849C-9F4612EACD0F}" srcOrd="0" destOrd="0" presId="urn:microsoft.com/office/officeart/2005/8/layout/vList2"/>
    <dgm:cxn modelId="{AED43472-A22B-422A-B8EA-C5FB16D0A195}" srcId="{3F85762C-B127-420E-9057-04A45919627F}" destId="{C68C16EA-0208-4C6A-8EA1-606F9F839E9D}" srcOrd="0" destOrd="0" parTransId="{349E1A7D-F515-4938-9EC7-895B328C7896}" sibTransId="{EFD34E4D-F742-48BD-8E48-FAB36DCDBC57}"/>
    <dgm:cxn modelId="{2FFAC89A-C155-4362-A920-8292E4AD4308}" srcId="{FFDEB4C6-445E-4A44-874D-26007F94C66F}" destId="{3F85762C-B127-420E-9057-04A45919627F}" srcOrd="0" destOrd="0" parTransId="{0F221501-4F16-47AB-8CA0-B72812CB94E4}" sibTransId="{CBE9B409-F77C-4403-A4FC-56CA50AAD1C4}"/>
    <dgm:cxn modelId="{2274B893-753C-41FB-A301-04D4B0876195}" srcId="{3F85762C-B127-420E-9057-04A45919627F}" destId="{46A7073B-C01D-4462-BBB5-F3A774F2F21D}" srcOrd="3" destOrd="0" parTransId="{D435480C-76E4-455F-B2B8-B1529205FC09}" sibTransId="{347771B3-C891-404B-AB73-AA54AC9E4D38}"/>
    <dgm:cxn modelId="{D4E544AC-7126-4C17-A400-B642E75AD777}" type="presOf" srcId="{3F85762C-B127-420E-9057-04A45919627F}" destId="{82D98254-E285-4888-BAEE-EB417C866046}" srcOrd="0" destOrd="0" presId="urn:microsoft.com/office/officeart/2005/8/layout/vList2"/>
    <dgm:cxn modelId="{2F9665A4-C812-4F6E-83EF-0570537E524A}" srcId="{3F85762C-B127-420E-9057-04A45919627F}" destId="{16EDA6C8-81EF-4116-9C04-3606B6B9EC51}" srcOrd="1" destOrd="0" parTransId="{5D063EB8-5000-4498-AC29-FF299F98B75F}" sibTransId="{7D489257-F7E6-4833-86DD-EB4A3397F299}"/>
    <dgm:cxn modelId="{2598D172-BEF2-41E2-8DEC-39914C493E90}" type="presParOf" srcId="{E03C3C02-2C1A-48EA-849C-9F4612EACD0F}" destId="{82D98254-E285-4888-BAEE-EB417C866046}" srcOrd="0" destOrd="0" presId="urn:microsoft.com/office/officeart/2005/8/layout/vList2"/>
    <dgm:cxn modelId="{7014E47A-B37B-4B2F-9B7D-8898F640D6EA}" type="presParOf" srcId="{E03C3C02-2C1A-48EA-849C-9F4612EACD0F}" destId="{C9B57B2F-0A7B-4390-9A54-46C795D03EC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5B2CEE-DF0D-4F21-A166-5950DC624A0E}" type="doc">
      <dgm:prSet loTypeId="urn:microsoft.com/office/officeart/2005/8/layout/orgChart1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6E9554D-1578-4AEC-8663-7309F5D295E2}">
      <dgm:prSet phldrT="[Text]" custT="1"/>
      <dgm:spPr/>
      <dgm:t>
        <a:bodyPr/>
        <a:lstStyle/>
        <a:p>
          <a:r>
            <a:rPr lang="lv-LV" sz="4400" b="0" dirty="0" smtClean="0"/>
            <a:t>Mijiedarbība</a:t>
          </a:r>
          <a:endParaRPr lang="en-US" sz="4400" b="0" dirty="0"/>
        </a:p>
      </dgm:t>
    </dgm:pt>
    <dgm:pt modelId="{FCCA570C-9D95-43CC-93D2-9B32F9E17D27}" type="parTrans" cxnId="{9A405E90-A704-4977-9A7A-B7922B1721E5}">
      <dgm:prSet/>
      <dgm:spPr/>
      <dgm:t>
        <a:bodyPr/>
        <a:lstStyle/>
        <a:p>
          <a:endParaRPr lang="en-US"/>
        </a:p>
      </dgm:t>
    </dgm:pt>
    <dgm:pt modelId="{EF32D56C-89C3-407D-8EDB-5AEAE2A490C1}" type="sibTrans" cxnId="{9A405E90-A704-4977-9A7A-B7922B1721E5}">
      <dgm:prSet/>
      <dgm:spPr/>
      <dgm:t>
        <a:bodyPr/>
        <a:lstStyle/>
        <a:p>
          <a:endParaRPr lang="en-US"/>
        </a:p>
      </dgm:t>
    </dgm:pt>
    <dgm:pt modelId="{6C24C9FE-D1DB-4111-9EBC-74C27043A632}">
      <dgm:prSet phldrT="[Text]" custT="1"/>
      <dgm:spPr/>
      <dgm:t>
        <a:bodyPr/>
        <a:lstStyle/>
        <a:p>
          <a:r>
            <a:rPr lang="lv-LV" sz="3200" dirty="0" smtClean="0"/>
            <a:t>«Animatora» </a:t>
          </a:r>
        </a:p>
        <a:p>
          <a:r>
            <a:rPr lang="lv-LV" sz="3200" dirty="0" smtClean="0"/>
            <a:t>režīms</a:t>
          </a:r>
          <a:endParaRPr lang="en-US" sz="3200" dirty="0"/>
        </a:p>
      </dgm:t>
    </dgm:pt>
    <dgm:pt modelId="{ED653DF8-BE90-46ED-8515-433F35319A60}" type="parTrans" cxnId="{DE2869BD-CA62-4654-AE58-AF4F0210FF0D}">
      <dgm:prSet/>
      <dgm:spPr/>
      <dgm:t>
        <a:bodyPr/>
        <a:lstStyle/>
        <a:p>
          <a:endParaRPr lang="en-US"/>
        </a:p>
      </dgm:t>
    </dgm:pt>
    <dgm:pt modelId="{B2B91AF0-8811-4769-B8BF-56E8C83E0C93}" type="sibTrans" cxnId="{DE2869BD-CA62-4654-AE58-AF4F0210FF0D}">
      <dgm:prSet/>
      <dgm:spPr/>
      <dgm:t>
        <a:bodyPr/>
        <a:lstStyle/>
        <a:p>
          <a:endParaRPr lang="en-US"/>
        </a:p>
      </dgm:t>
    </dgm:pt>
    <dgm:pt modelId="{61D38E21-F4BD-4A92-A180-26E1CEBFB493}">
      <dgm:prSet phldrT="[Text]" custT="1"/>
      <dgm:spPr/>
      <dgm:t>
        <a:bodyPr/>
        <a:lstStyle/>
        <a:p>
          <a:r>
            <a:rPr lang="lv-LV" sz="3200" dirty="0" smtClean="0"/>
            <a:t>Objektu uzvedības loģikas programmēšana</a:t>
          </a:r>
          <a:endParaRPr lang="en-US" sz="3200" dirty="0"/>
        </a:p>
      </dgm:t>
    </dgm:pt>
    <dgm:pt modelId="{DED59613-FBE1-4021-8EBC-C331E00DE3F0}" type="parTrans" cxnId="{5F55F4F4-DE7E-4153-8B49-8E29AB87643F}">
      <dgm:prSet/>
      <dgm:spPr/>
      <dgm:t>
        <a:bodyPr/>
        <a:lstStyle/>
        <a:p>
          <a:endParaRPr lang="en-US"/>
        </a:p>
      </dgm:t>
    </dgm:pt>
    <dgm:pt modelId="{D4AD45C9-F2A8-4340-930F-305AB5408C67}" type="sibTrans" cxnId="{5F55F4F4-DE7E-4153-8B49-8E29AB87643F}">
      <dgm:prSet/>
      <dgm:spPr/>
      <dgm:t>
        <a:bodyPr/>
        <a:lstStyle/>
        <a:p>
          <a:endParaRPr lang="en-US"/>
        </a:p>
      </dgm:t>
    </dgm:pt>
    <dgm:pt modelId="{8388A1AC-6247-4C41-A048-676E0873657A}" type="pres">
      <dgm:prSet presAssocID="{705B2CEE-DF0D-4F21-A166-5950DC624A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1D590B-F4D2-40FD-829A-E3BD9BD90FD1}" type="pres">
      <dgm:prSet presAssocID="{A6E9554D-1578-4AEC-8663-7309F5D295E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645CB9C-DA55-4637-AEC0-E8BC8D693B17}" type="pres">
      <dgm:prSet presAssocID="{A6E9554D-1578-4AEC-8663-7309F5D295E2}" presName="rootComposite1" presStyleCnt="0"/>
      <dgm:spPr/>
      <dgm:t>
        <a:bodyPr/>
        <a:lstStyle/>
        <a:p>
          <a:endParaRPr lang="ru-RU"/>
        </a:p>
      </dgm:t>
    </dgm:pt>
    <dgm:pt modelId="{EA1BCF88-7D63-423B-97AA-35FA159EBE5B}" type="pres">
      <dgm:prSet presAssocID="{A6E9554D-1578-4AEC-8663-7309F5D295E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AB3D5-B70B-4FCD-ABCC-A3BD0BB8DC7E}" type="pres">
      <dgm:prSet presAssocID="{A6E9554D-1578-4AEC-8663-7309F5D295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7364016-1A36-4E15-AC01-F49006D765DA}" type="pres">
      <dgm:prSet presAssocID="{A6E9554D-1578-4AEC-8663-7309F5D295E2}" presName="hierChild2" presStyleCnt="0"/>
      <dgm:spPr/>
      <dgm:t>
        <a:bodyPr/>
        <a:lstStyle/>
        <a:p>
          <a:endParaRPr lang="ru-RU"/>
        </a:p>
      </dgm:t>
    </dgm:pt>
    <dgm:pt modelId="{FB8013C2-F6AF-48A4-9715-0339AD6883E7}" type="pres">
      <dgm:prSet presAssocID="{ED653DF8-BE90-46ED-8515-433F35319A6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B1A8E19-86A4-447F-9677-7892A889ED16}" type="pres">
      <dgm:prSet presAssocID="{6C24C9FE-D1DB-4111-9EBC-74C27043A6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0C2A21C-AD86-4B03-BF4E-1A8E633D8451}" type="pres">
      <dgm:prSet presAssocID="{6C24C9FE-D1DB-4111-9EBC-74C27043A632}" presName="rootComposite" presStyleCnt="0"/>
      <dgm:spPr/>
      <dgm:t>
        <a:bodyPr/>
        <a:lstStyle/>
        <a:p>
          <a:endParaRPr lang="ru-RU"/>
        </a:p>
      </dgm:t>
    </dgm:pt>
    <dgm:pt modelId="{D27B56EE-8757-41CF-9A41-E239624A51B9}" type="pres">
      <dgm:prSet presAssocID="{6C24C9FE-D1DB-4111-9EBC-74C27043A63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27644-611D-41E1-858A-1D98F96F1EBC}" type="pres">
      <dgm:prSet presAssocID="{6C24C9FE-D1DB-4111-9EBC-74C27043A632}" presName="rootConnector" presStyleLbl="node2" presStyleIdx="0" presStyleCnt="2"/>
      <dgm:spPr/>
      <dgm:t>
        <a:bodyPr/>
        <a:lstStyle/>
        <a:p>
          <a:endParaRPr lang="ru-RU"/>
        </a:p>
      </dgm:t>
    </dgm:pt>
    <dgm:pt modelId="{AE1D37D4-4353-40BB-B08F-9A5D7C8E6A4E}" type="pres">
      <dgm:prSet presAssocID="{6C24C9FE-D1DB-4111-9EBC-74C27043A632}" presName="hierChild4" presStyleCnt="0"/>
      <dgm:spPr/>
      <dgm:t>
        <a:bodyPr/>
        <a:lstStyle/>
        <a:p>
          <a:endParaRPr lang="ru-RU"/>
        </a:p>
      </dgm:t>
    </dgm:pt>
    <dgm:pt modelId="{8E67986A-12AB-4786-9032-5008A2D88AEE}" type="pres">
      <dgm:prSet presAssocID="{6C24C9FE-D1DB-4111-9EBC-74C27043A632}" presName="hierChild5" presStyleCnt="0"/>
      <dgm:spPr/>
      <dgm:t>
        <a:bodyPr/>
        <a:lstStyle/>
        <a:p>
          <a:endParaRPr lang="ru-RU"/>
        </a:p>
      </dgm:t>
    </dgm:pt>
    <dgm:pt modelId="{31B885A8-D2A2-469C-B0AF-2E17C801505A}" type="pres">
      <dgm:prSet presAssocID="{DED59613-FBE1-4021-8EBC-C331E00DE3F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A322DC9-7F56-40B9-846C-37F866F7FA2F}" type="pres">
      <dgm:prSet presAssocID="{61D38E21-F4BD-4A92-A180-26E1CEBFB4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FBBD5BA-94CD-4CBF-8CCA-DBEF2DF83B14}" type="pres">
      <dgm:prSet presAssocID="{61D38E21-F4BD-4A92-A180-26E1CEBFB493}" presName="rootComposite" presStyleCnt="0"/>
      <dgm:spPr/>
      <dgm:t>
        <a:bodyPr/>
        <a:lstStyle/>
        <a:p>
          <a:endParaRPr lang="ru-RU"/>
        </a:p>
      </dgm:t>
    </dgm:pt>
    <dgm:pt modelId="{F49EFE5C-06CC-4DD5-AA78-132DAF019CAE}" type="pres">
      <dgm:prSet presAssocID="{61D38E21-F4BD-4A92-A180-26E1CEBFB49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8FCA2-E48E-44BC-BAB3-D6B0DD4576B2}" type="pres">
      <dgm:prSet presAssocID="{61D38E21-F4BD-4A92-A180-26E1CEBFB493}" presName="rootConnector" presStyleLbl="node2" presStyleIdx="1" presStyleCnt="2"/>
      <dgm:spPr/>
      <dgm:t>
        <a:bodyPr/>
        <a:lstStyle/>
        <a:p>
          <a:endParaRPr lang="ru-RU"/>
        </a:p>
      </dgm:t>
    </dgm:pt>
    <dgm:pt modelId="{7312D305-3918-4FD1-8A8E-93A7F8749E46}" type="pres">
      <dgm:prSet presAssocID="{61D38E21-F4BD-4A92-A180-26E1CEBFB493}" presName="hierChild4" presStyleCnt="0"/>
      <dgm:spPr/>
      <dgm:t>
        <a:bodyPr/>
        <a:lstStyle/>
        <a:p>
          <a:endParaRPr lang="ru-RU"/>
        </a:p>
      </dgm:t>
    </dgm:pt>
    <dgm:pt modelId="{C93BC235-BDD2-43E3-ABB6-02E14D08AEB6}" type="pres">
      <dgm:prSet presAssocID="{61D38E21-F4BD-4A92-A180-26E1CEBFB493}" presName="hierChild5" presStyleCnt="0"/>
      <dgm:spPr/>
      <dgm:t>
        <a:bodyPr/>
        <a:lstStyle/>
        <a:p>
          <a:endParaRPr lang="ru-RU"/>
        </a:p>
      </dgm:t>
    </dgm:pt>
    <dgm:pt modelId="{C4F4EF3E-5E27-41A6-8781-F75E04234DD9}" type="pres">
      <dgm:prSet presAssocID="{A6E9554D-1578-4AEC-8663-7309F5D295E2}" presName="hierChild3" presStyleCnt="0"/>
      <dgm:spPr/>
      <dgm:t>
        <a:bodyPr/>
        <a:lstStyle/>
        <a:p>
          <a:endParaRPr lang="ru-RU"/>
        </a:p>
      </dgm:t>
    </dgm:pt>
  </dgm:ptLst>
  <dgm:cxnLst>
    <dgm:cxn modelId="{9A405E90-A704-4977-9A7A-B7922B1721E5}" srcId="{705B2CEE-DF0D-4F21-A166-5950DC624A0E}" destId="{A6E9554D-1578-4AEC-8663-7309F5D295E2}" srcOrd="0" destOrd="0" parTransId="{FCCA570C-9D95-43CC-93D2-9B32F9E17D27}" sibTransId="{EF32D56C-89C3-407D-8EDB-5AEAE2A490C1}"/>
    <dgm:cxn modelId="{7DBF7EC9-42EA-40DF-B69F-DF6E544732A9}" type="presOf" srcId="{705B2CEE-DF0D-4F21-A166-5950DC624A0E}" destId="{8388A1AC-6247-4C41-A048-676E0873657A}" srcOrd="0" destOrd="0" presId="urn:microsoft.com/office/officeart/2005/8/layout/orgChart1"/>
    <dgm:cxn modelId="{5F55F4F4-DE7E-4153-8B49-8E29AB87643F}" srcId="{A6E9554D-1578-4AEC-8663-7309F5D295E2}" destId="{61D38E21-F4BD-4A92-A180-26E1CEBFB493}" srcOrd="1" destOrd="0" parTransId="{DED59613-FBE1-4021-8EBC-C331E00DE3F0}" sibTransId="{D4AD45C9-F2A8-4340-930F-305AB5408C67}"/>
    <dgm:cxn modelId="{0E3F777A-F1C0-44FB-9068-B71CF9A5633E}" type="presOf" srcId="{ED653DF8-BE90-46ED-8515-433F35319A60}" destId="{FB8013C2-F6AF-48A4-9715-0339AD6883E7}" srcOrd="0" destOrd="0" presId="urn:microsoft.com/office/officeart/2005/8/layout/orgChart1"/>
    <dgm:cxn modelId="{2583550B-6677-4D56-8E84-CDEE9BD89B69}" type="presOf" srcId="{61D38E21-F4BD-4A92-A180-26E1CEBFB493}" destId="{F49EFE5C-06CC-4DD5-AA78-132DAF019CAE}" srcOrd="0" destOrd="0" presId="urn:microsoft.com/office/officeart/2005/8/layout/orgChart1"/>
    <dgm:cxn modelId="{128DBD47-F385-4AF4-823C-BB4A404D754E}" type="presOf" srcId="{6C24C9FE-D1DB-4111-9EBC-74C27043A632}" destId="{D2127644-611D-41E1-858A-1D98F96F1EBC}" srcOrd="1" destOrd="0" presId="urn:microsoft.com/office/officeart/2005/8/layout/orgChart1"/>
    <dgm:cxn modelId="{8CC98B6F-61D0-4F1C-9B9C-FEF3DB974239}" type="presOf" srcId="{61D38E21-F4BD-4A92-A180-26E1CEBFB493}" destId="{8728FCA2-E48E-44BC-BAB3-D6B0DD4576B2}" srcOrd="1" destOrd="0" presId="urn:microsoft.com/office/officeart/2005/8/layout/orgChart1"/>
    <dgm:cxn modelId="{1AEA81D1-18C1-4D52-BB06-82228E01B164}" type="presOf" srcId="{6C24C9FE-D1DB-4111-9EBC-74C27043A632}" destId="{D27B56EE-8757-41CF-9A41-E239624A51B9}" srcOrd="0" destOrd="0" presId="urn:microsoft.com/office/officeart/2005/8/layout/orgChart1"/>
    <dgm:cxn modelId="{8E60A327-B59B-4BD1-835C-2A3FFC6ACCFE}" type="presOf" srcId="{A6E9554D-1578-4AEC-8663-7309F5D295E2}" destId="{EA1BCF88-7D63-423B-97AA-35FA159EBE5B}" srcOrd="0" destOrd="0" presId="urn:microsoft.com/office/officeart/2005/8/layout/orgChart1"/>
    <dgm:cxn modelId="{9B1F8352-AA44-4373-A7CD-E40B79AE504F}" type="presOf" srcId="{DED59613-FBE1-4021-8EBC-C331E00DE3F0}" destId="{31B885A8-D2A2-469C-B0AF-2E17C801505A}" srcOrd="0" destOrd="0" presId="urn:microsoft.com/office/officeart/2005/8/layout/orgChart1"/>
    <dgm:cxn modelId="{1FE2BD93-85A3-4625-99AF-977B001E98D0}" type="presOf" srcId="{A6E9554D-1578-4AEC-8663-7309F5D295E2}" destId="{5EEAB3D5-B70B-4FCD-ABCC-A3BD0BB8DC7E}" srcOrd="1" destOrd="0" presId="urn:microsoft.com/office/officeart/2005/8/layout/orgChart1"/>
    <dgm:cxn modelId="{DE2869BD-CA62-4654-AE58-AF4F0210FF0D}" srcId="{A6E9554D-1578-4AEC-8663-7309F5D295E2}" destId="{6C24C9FE-D1DB-4111-9EBC-74C27043A632}" srcOrd="0" destOrd="0" parTransId="{ED653DF8-BE90-46ED-8515-433F35319A60}" sibTransId="{B2B91AF0-8811-4769-B8BF-56E8C83E0C93}"/>
    <dgm:cxn modelId="{7ED06B92-3E63-418E-828F-F8DDD75C0B3B}" type="presParOf" srcId="{8388A1AC-6247-4C41-A048-676E0873657A}" destId="{321D590B-F4D2-40FD-829A-E3BD9BD90FD1}" srcOrd="0" destOrd="0" presId="urn:microsoft.com/office/officeart/2005/8/layout/orgChart1"/>
    <dgm:cxn modelId="{A007A7CA-BDE1-4CDC-9637-ADF69F044951}" type="presParOf" srcId="{321D590B-F4D2-40FD-829A-E3BD9BD90FD1}" destId="{F645CB9C-DA55-4637-AEC0-E8BC8D693B17}" srcOrd="0" destOrd="0" presId="urn:microsoft.com/office/officeart/2005/8/layout/orgChart1"/>
    <dgm:cxn modelId="{B9F34198-5EFC-4B5C-BA04-3A120070EA16}" type="presParOf" srcId="{F645CB9C-DA55-4637-AEC0-E8BC8D693B17}" destId="{EA1BCF88-7D63-423B-97AA-35FA159EBE5B}" srcOrd="0" destOrd="0" presId="urn:microsoft.com/office/officeart/2005/8/layout/orgChart1"/>
    <dgm:cxn modelId="{B626CDCF-A3BF-4AC4-A351-CB5068E1F485}" type="presParOf" srcId="{F645CB9C-DA55-4637-AEC0-E8BC8D693B17}" destId="{5EEAB3D5-B70B-4FCD-ABCC-A3BD0BB8DC7E}" srcOrd="1" destOrd="0" presId="urn:microsoft.com/office/officeart/2005/8/layout/orgChart1"/>
    <dgm:cxn modelId="{FC821B13-A8FC-4D75-A565-A860D678A32B}" type="presParOf" srcId="{321D590B-F4D2-40FD-829A-E3BD9BD90FD1}" destId="{87364016-1A36-4E15-AC01-F49006D765DA}" srcOrd="1" destOrd="0" presId="urn:microsoft.com/office/officeart/2005/8/layout/orgChart1"/>
    <dgm:cxn modelId="{85186657-B95A-4988-BA6E-C420FD0E1D5A}" type="presParOf" srcId="{87364016-1A36-4E15-AC01-F49006D765DA}" destId="{FB8013C2-F6AF-48A4-9715-0339AD6883E7}" srcOrd="0" destOrd="0" presId="urn:microsoft.com/office/officeart/2005/8/layout/orgChart1"/>
    <dgm:cxn modelId="{AB509BAF-2153-49FE-B3B2-35AE9802AD32}" type="presParOf" srcId="{87364016-1A36-4E15-AC01-F49006D765DA}" destId="{8B1A8E19-86A4-447F-9677-7892A889ED16}" srcOrd="1" destOrd="0" presId="urn:microsoft.com/office/officeart/2005/8/layout/orgChart1"/>
    <dgm:cxn modelId="{ABAE0A6B-06A6-4614-ADF8-BEFE6BD7B973}" type="presParOf" srcId="{8B1A8E19-86A4-447F-9677-7892A889ED16}" destId="{40C2A21C-AD86-4B03-BF4E-1A8E633D8451}" srcOrd="0" destOrd="0" presId="urn:microsoft.com/office/officeart/2005/8/layout/orgChart1"/>
    <dgm:cxn modelId="{C3B75213-109E-449C-B01C-40B3E3782B59}" type="presParOf" srcId="{40C2A21C-AD86-4B03-BF4E-1A8E633D8451}" destId="{D27B56EE-8757-41CF-9A41-E239624A51B9}" srcOrd="0" destOrd="0" presId="urn:microsoft.com/office/officeart/2005/8/layout/orgChart1"/>
    <dgm:cxn modelId="{8BB7ACE8-BF0C-4A52-9132-CF9D20025010}" type="presParOf" srcId="{40C2A21C-AD86-4B03-BF4E-1A8E633D8451}" destId="{D2127644-611D-41E1-858A-1D98F96F1EBC}" srcOrd="1" destOrd="0" presId="urn:microsoft.com/office/officeart/2005/8/layout/orgChart1"/>
    <dgm:cxn modelId="{DAD589B1-56C4-44E4-8F02-2A687D7A7647}" type="presParOf" srcId="{8B1A8E19-86A4-447F-9677-7892A889ED16}" destId="{AE1D37D4-4353-40BB-B08F-9A5D7C8E6A4E}" srcOrd="1" destOrd="0" presId="urn:microsoft.com/office/officeart/2005/8/layout/orgChart1"/>
    <dgm:cxn modelId="{3F9E5391-DC72-40B8-AA58-D952625E9FA3}" type="presParOf" srcId="{8B1A8E19-86A4-447F-9677-7892A889ED16}" destId="{8E67986A-12AB-4786-9032-5008A2D88AEE}" srcOrd="2" destOrd="0" presId="urn:microsoft.com/office/officeart/2005/8/layout/orgChart1"/>
    <dgm:cxn modelId="{152AD046-ED6C-4ADF-8DD3-4BDC53968ECD}" type="presParOf" srcId="{87364016-1A36-4E15-AC01-F49006D765DA}" destId="{31B885A8-D2A2-469C-B0AF-2E17C801505A}" srcOrd="2" destOrd="0" presId="urn:microsoft.com/office/officeart/2005/8/layout/orgChart1"/>
    <dgm:cxn modelId="{42F72458-CDD9-4A65-A6FE-0A8761BEBF34}" type="presParOf" srcId="{87364016-1A36-4E15-AC01-F49006D765DA}" destId="{CA322DC9-7F56-40B9-846C-37F866F7FA2F}" srcOrd="3" destOrd="0" presId="urn:microsoft.com/office/officeart/2005/8/layout/orgChart1"/>
    <dgm:cxn modelId="{7C2E2E28-074D-44C6-AE9A-2F0DE8234448}" type="presParOf" srcId="{CA322DC9-7F56-40B9-846C-37F866F7FA2F}" destId="{CFBBD5BA-94CD-4CBF-8CCA-DBEF2DF83B14}" srcOrd="0" destOrd="0" presId="urn:microsoft.com/office/officeart/2005/8/layout/orgChart1"/>
    <dgm:cxn modelId="{3B09F884-46C6-4FFD-9D00-AFCF8948013E}" type="presParOf" srcId="{CFBBD5BA-94CD-4CBF-8CCA-DBEF2DF83B14}" destId="{F49EFE5C-06CC-4DD5-AA78-132DAF019CAE}" srcOrd="0" destOrd="0" presId="urn:microsoft.com/office/officeart/2005/8/layout/orgChart1"/>
    <dgm:cxn modelId="{33A2E52F-FF94-4687-8136-AD4C037AB5B3}" type="presParOf" srcId="{CFBBD5BA-94CD-4CBF-8CCA-DBEF2DF83B14}" destId="{8728FCA2-E48E-44BC-BAB3-D6B0DD4576B2}" srcOrd="1" destOrd="0" presId="urn:microsoft.com/office/officeart/2005/8/layout/orgChart1"/>
    <dgm:cxn modelId="{681A00B7-DD3A-465D-B387-0A4D3886D384}" type="presParOf" srcId="{CA322DC9-7F56-40B9-846C-37F866F7FA2F}" destId="{7312D305-3918-4FD1-8A8E-93A7F8749E46}" srcOrd="1" destOrd="0" presId="urn:microsoft.com/office/officeart/2005/8/layout/orgChart1"/>
    <dgm:cxn modelId="{6EEFA986-B352-4A84-B57D-AEB3A65B8120}" type="presParOf" srcId="{CA322DC9-7F56-40B9-846C-37F866F7FA2F}" destId="{C93BC235-BDD2-43E3-ABB6-02E14D08AEB6}" srcOrd="2" destOrd="0" presId="urn:microsoft.com/office/officeart/2005/8/layout/orgChart1"/>
    <dgm:cxn modelId="{9E7D0234-CB07-43F2-A67F-FB8050080328}" type="presParOf" srcId="{321D590B-F4D2-40FD-829A-E3BD9BD90FD1}" destId="{C4F4EF3E-5E27-41A6-8781-F75E04234D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CAB6-A8EB-4BF2-A401-31EE0634238F}">
      <dsp:nvSpPr>
        <dsp:cNvPr id="0" name=""/>
        <dsp:cNvSpPr/>
      </dsp:nvSpPr>
      <dsp:spPr>
        <a:xfrm>
          <a:off x="4462" y="1776175"/>
          <a:ext cx="1921665" cy="115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3D objekti</a:t>
          </a:r>
        </a:p>
      </dsp:txBody>
      <dsp:txXfrm>
        <a:off x="38232" y="1809945"/>
        <a:ext cx="1854125" cy="1085459"/>
      </dsp:txXfrm>
    </dsp:sp>
    <dsp:sp modelId="{FF9D6BEC-B594-4CFC-98B2-F832FB561AE0}">
      <dsp:nvSpPr>
        <dsp:cNvPr id="0" name=""/>
        <dsp:cNvSpPr/>
      </dsp:nvSpPr>
      <dsp:spPr>
        <a:xfrm>
          <a:off x="2118294" y="2114388"/>
          <a:ext cx="407393" cy="476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18294" y="2209703"/>
        <a:ext cx="285175" cy="285943"/>
      </dsp:txXfrm>
    </dsp:sp>
    <dsp:sp modelId="{87837049-84CD-4028-9ECF-6D67EDE1D0E9}">
      <dsp:nvSpPr>
        <dsp:cNvPr id="0" name=""/>
        <dsp:cNvSpPr/>
      </dsp:nvSpPr>
      <dsp:spPr>
        <a:xfrm>
          <a:off x="2694794" y="1776175"/>
          <a:ext cx="1921665" cy="115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Animācija</a:t>
          </a:r>
          <a:endParaRPr lang="en-US" sz="2800" kern="1200" dirty="0"/>
        </a:p>
      </dsp:txBody>
      <dsp:txXfrm>
        <a:off x="2728564" y="1809945"/>
        <a:ext cx="1854125" cy="1085459"/>
      </dsp:txXfrm>
    </dsp:sp>
    <dsp:sp modelId="{2C683F61-7D6B-4C2C-B35F-838FF8EAE215}">
      <dsp:nvSpPr>
        <dsp:cNvPr id="0" name=""/>
        <dsp:cNvSpPr/>
      </dsp:nvSpPr>
      <dsp:spPr>
        <a:xfrm>
          <a:off x="4808626" y="2114388"/>
          <a:ext cx="407393" cy="476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08626" y="2209703"/>
        <a:ext cx="285175" cy="285943"/>
      </dsp:txXfrm>
    </dsp:sp>
    <dsp:sp modelId="{802BBE6D-CDE4-41BE-8910-D27FE6AEB285}">
      <dsp:nvSpPr>
        <dsp:cNvPr id="0" name=""/>
        <dsp:cNvSpPr/>
      </dsp:nvSpPr>
      <dsp:spPr>
        <a:xfrm>
          <a:off x="5385126" y="1776175"/>
          <a:ext cx="2171674" cy="115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Mijiedarbība</a:t>
          </a:r>
          <a:endParaRPr lang="en-US" sz="2800" kern="1200" dirty="0"/>
        </a:p>
      </dsp:txBody>
      <dsp:txXfrm>
        <a:off x="5418896" y="1809945"/>
        <a:ext cx="2104134" cy="1085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98254-E285-4888-BAEE-EB417C866046}">
      <dsp:nvSpPr>
        <dsp:cNvPr id="0" name=""/>
        <dsp:cNvSpPr/>
      </dsp:nvSpPr>
      <dsp:spPr>
        <a:xfrm>
          <a:off x="864128" y="133570"/>
          <a:ext cx="3888439" cy="96047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000" b="1" kern="1200" dirty="0" err="1" smtClean="0"/>
            <a:t>Blender</a:t>
          </a:r>
          <a:endParaRPr lang="ru-RU" sz="4000" b="1" kern="1200" dirty="0"/>
        </a:p>
      </dsp:txBody>
      <dsp:txXfrm>
        <a:off x="911015" y="180457"/>
        <a:ext cx="3794665" cy="866703"/>
      </dsp:txXfrm>
    </dsp:sp>
    <dsp:sp modelId="{C9B57B2F-0A7B-4390-9A54-46C795D03ECE}">
      <dsp:nvSpPr>
        <dsp:cNvPr id="0" name=""/>
        <dsp:cNvSpPr/>
      </dsp:nvSpPr>
      <dsp:spPr>
        <a:xfrm>
          <a:off x="720043" y="1224142"/>
          <a:ext cx="4320516" cy="320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38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v-LV" sz="3100" b="1" kern="1200" dirty="0" smtClean="0"/>
            <a:t>Licence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v-LV" sz="3100" kern="1200" dirty="0" smtClean="0"/>
            <a:t>Grūtības līmenis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v-LV" sz="3100" b="1" kern="1200" dirty="0" smtClean="0"/>
            <a:t>Datoru platforma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v-LV" sz="3100" kern="1200" dirty="0" smtClean="0"/>
            <a:t>Iespējas</a:t>
          </a:r>
          <a:endParaRPr lang="ru-RU" sz="3100" kern="1200" dirty="0"/>
        </a:p>
      </dsp:txBody>
      <dsp:txXfrm>
        <a:off x="720043" y="1224142"/>
        <a:ext cx="4320516" cy="3203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885A8-D2A2-469C-B0AF-2E17C801505A}">
      <dsp:nvSpPr>
        <dsp:cNvPr id="0" name=""/>
        <dsp:cNvSpPr/>
      </dsp:nvSpPr>
      <dsp:spPr>
        <a:xfrm>
          <a:off x="3780631" y="1993602"/>
          <a:ext cx="2068940" cy="71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72"/>
              </a:lnTo>
              <a:lnTo>
                <a:pt x="2068940" y="359072"/>
              </a:lnTo>
              <a:lnTo>
                <a:pt x="2068940" y="71814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013C2-F6AF-48A4-9715-0339AD6883E7}">
      <dsp:nvSpPr>
        <dsp:cNvPr id="0" name=""/>
        <dsp:cNvSpPr/>
      </dsp:nvSpPr>
      <dsp:spPr>
        <a:xfrm>
          <a:off x="1711691" y="1993602"/>
          <a:ext cx="2068940" cy="718144"/>
        </a:xfrm>
        <a:custGeom>
          <a:avLst/>
          <a:gdLst/>
          <a:ahLst/>
          <a:cxnLst/>
          <a:rect l="0" t="0" r="0" b="0"/>
          <a:pathLst>
            <a:path>
              <a:moveTo>
                <a:pt x="2068940" y="0"/>
              </a:moveTo>
              <a:lnTo>
                <a:pt x="2068940" y="359072"/>
              </a:lnTo>
              <a:lnTo>
                <a:pt x="0" y="359072"/>
              </a:lnTo>
              <a:lnTo>
                <a:pt x="0" y="71814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BCF88-7D63-423B-97AA-35FA159EBE5B}">
      <dsp:nvSpPr>
        <dsp:cNvPr id="0" name=""/>
        <dsp:cNvSpPr/>
      </dsp:nvSpPr>
      <dsp:spPr>
        <a:xfrm>
          <a:off x="2070763" y="283734"/>
          <a:ext cx="3419736" cy="170986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400" b="0" kern="1200" dirty="0" smtClean="0"/>
            <a:t>Mijiedarbība</a:t>
          </a:r>
          <a:endParaRPr lang="en-US" sz="4400" b="0" kern="1200" dirty="0"/>
        </a:p>
      </dsp:txBody>
      <dsp:txXfrm>
        <a:off x="2070763" y="283734"/>
        <a:ext cx="3419736" cy="1709868"/>
      </dsp:txXfrm>
    </dsp:sp>
    <dsp:sp modelId="{D27B56EE-8757-41CF-9A41-E239624A51B9}">
      <dsp:nvSpPr>
        <dsp:cNvPr id="0" name=""/>
        <dsp:cNvSpPr/>
      </dsp:nvSpPr>
      <dsp:spPr>
        <a:xfrm>
          <a:off x="1822" y="2711747"/>
          <a:ext cx="3419736" cy="1709868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smtClean="0"/>
            <a:t>«Animatora»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smtClean="0"/>
            <a:t>režīms</a:t>
          </a:r>
          <a:endParaRPr lang="en-US" sz="3200" kern="1200" dirty="0"/>
        </a:p>
      </dsp:txBody>
      <dsp:txXfrm>
        <a:off x="1822" y="2711747"/>
        <a:ext cx="3419736" cy="1709868"/>
      </dsp:txXfrm>
    </dsp:sp>
    <dsp:sp modelId="{F49EFE5C-06CC-4DD5-AA78-132DAF019CAE}">
      <dsp:nvSpPr>
        <dsp:cNvPr id="0" name=""/>
        <dsp:cNvSpPr/>
      </dsp:nvSpPr>
      <dsp:spPr>
        <a:xfrm>
          <a:off x="4139703" y="2711747"/>
          <a:ext cx="3419736" cy="1709868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smtClean="0"/>
            <a:t>Objektu uzvedības loģikas programmēšana</a:t>
          </a:r>
          <a:endParaRPr lang="en-US" sz="3200" kern="1200" dirty="0"/>
        </a:p>
      </dsp:txBody>
      <dsp:txXfrm>
        <a:off x="4139703" y="2711747"/>
        <a:ext cx="3419736" cy="170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175EAF-6AEB-46C2-8465-D4AB9296E4B4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lv-LV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E4AD86-87B8-4660-A15F-C938009A6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27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6038D5-1475-40CF-B0A2-671FF66D863A}" type="datetimeFigureOut">
              <a:rPr lang="en-US"/>
              <a:pPr>
                <a:defRPr/>
              </a:pPr>
              <a:t>05-Jun-17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lv-LV"/>
              <a:t>Informācijas tehnoloģijās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7C4CE6-306E-45B0-BDA6-27E592612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8141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Labdien, šodien es īsi pastāstīšu par savu bakalaura darbu.</a:t>
            </a:r>
            <a:endParaRPr lang="lv-LV" b="0" noProof="0" dirty="0" smtClean="0">
              <a:effectLst/>
            </a:endParaRPr>
          </a:p>
          <a:p>
            <a:pPr rtl="0"/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 bakalaura darba temats ir </a:t>
            </a:r>
            <a:r>
              <a:rPr lang="lv-LV" sz="1200" b="1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Objektu animēšana trīsdimensiju telpā</a:t>
            </a:r>
            <a:endParaRPr lang="lv-LV" b="1" noProof="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Bakalaura darba praktiskajā daļā es izveidoju vairākus skatuvju piemērus: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dienas un nakts maiņa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mākoņi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saule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saules sistēma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gravitācija </a:t>
            </a:r>
          </a:p>
          <a:p>
            <a:pPr marL="171450" indent="-171450">
              <a:buFont typeface="Arial" pitchFamily="34" charset="0"/>
              <a:buChar char="•"/>
            </a:pPr>
            <a:endParaRPr lang="lv-LV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2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lietus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sniegs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migla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negaisa mākoņi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zibens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ūdensvirpulis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33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Ūdenskritums</a:t>
            </a:r>
            <a:endParaRPr lang="lv-LV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Strūklaka</a:t>
            </a:r>
            <a:endParaRPr lang="lv-LV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ūdens</a:t>
            </a:r>
            <a:r>
              <a:rPr lang="en-US" dirty="0" smtClean="0"/>
              <a:t> </a:t>
            </a:r>
            <a:r>
              <a:rPr lang="en-US" dirty="0" err="1" smtClean="0"/>
              <a:t>strūkla</a:t>
            </a:r>
            <a:endParaRPr lang="lv-LV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peldspēja</a:t>
            </a:r>
            <a:endParaRPr lang="lv-LV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zemūdens efekts</a:t>
            </a:r>
          </a:p>
          <a:p>
            <a:pPr marL="171450" indent="-171450">
              <a:buFont typeface="Arial" pitchFamily="34" charset="0"/>
              <a:buChar char="•"/>
            </a:pPr>
            <a:endParaRPr lang="ru-RU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9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lv-LV" sz="1200" dirty="0" smtClean="0"/>
              <a:t>uguns</a:t>
            </a:r>
            <a:endParaRPr lang="ru-RU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lv-LV" sz="1200" dirty="0" smtClean="0"/>
              <a:t>iznīcināšanas efekts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plaisas</a:t>
            </a:r>
            <a:endParaRPr lang="lv-LV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lv-LV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7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 darba rezultāti ir:</a:t>
            </a:r>
            <a:endParaRPr lang="lv-LV" b="0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tika veikta iepazīšana ar literatūru un materiāliem internetā par </a:t>
            </a:r>
            <a:r>
              <a:rPr lang="lv-LV" sz="1200" dirty="0" err="1" smtClean="0"/>
              <a:t>dažveidu</a:t>
            </a:r>
            <a:r>
              <a:rPr lang="lv-LV" sz="1200" dirty="0" smtClean="0"/>
              <a:t> animāciju koncepciju veidošanu;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izveidoti trīsdimensijas animāciju rīku analīze un salīdzinājums;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tika izveidots materiālu apskats par objektu animēšanu trīsdimensiju telpā instrukcijas forma;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tika izveidoti trīsdimensijas skatuvju piemēri ar lietišķo programmu palīdzību</a:t>
            </a:r>
            <a:r>
              <a:rPr lang="en-US" sz="1200" dirty="0" smtClean="0"/>
              <a:t>.</a:t>
            </a:r>
            <a:endParaRPr lang="lv-LV" sz="1200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080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lv-LV" dirty="0" smtClean="0"/>
              <a:t>Darba secinājumi: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lv-LV" sz="1200" dirty="0" smtClean="0"/>
              <a:t>12 klasiskas animācijas principus var pielietot gan divdimensiju gan trīsdimensiju animācijas radīšanai;</a:t>
            </a:r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lv-LV" sz="1200" dirty="0" smtClean="0"/>
              <a:t>animatora režīms sniedz animācijas scenāriju veidošanas iespēju, bet tādā gadījumā animācija būs prognozējama;</a:t>
            </a:r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lv-LV" sz="1200" dirty="0" smtClean="0"/>
              <a:t>animatora režīms pamatā tiek izmantots lai veidotu personāža animāciju vai vienkāršus animācijas scenārijus;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lv-LV" baseline="0" dirty="0" smtClean="0"/>
          </a:p>
          <a:p>
            <a:endParaRPr lang="lv-LV" baseline="0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0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lv-LV" sz="1200" dirty="0" smtClean="0"/>
              <a:t>ir nepieciešams programmēt objektu uzvedības loģiku lai veidotu neprognozējamo animāciju;</a:t>
            </a:r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lv-LV" sz="1200" dirty="0" smtClean="0"/>
              <a:t>objektu mijiedarbības organizēšanai trīsdimensiju telpā ir nepieciešams izmantot fizikas likumus un reālo fizisku ķermeņu īpašības;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lv-LV" baseline="0" dirty="0" smtClean="0"/>
          </a:p>
          <a:p>
            <a:endParaRPr lang="lv-LV" baseline="0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0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lv-LV" sz="1200" dirty="0" smtClean="0"/>
              <a:t>dabas apstākļu animācijas veidošanai vislabāk der daļiņu sistēma;</a:t>
            </a:r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lv-LV" sz="1200" dirty="0" smtClean="0"/>
              <a:t>animācijas kvalitāte, kura ir veidota ar daļiņu sistēmas palīdzību ir vairāk atkarīga no tā, cik laba ir tekstūra, bet mazāk no tā, ka ir sakonfigurēta daļiņu sistēma.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lv-LV" baseline="0" dirty="0" smtClean="0"/>
          </a:p>
          <a:p>
            <a:endParaRPr lang="lv-LV" baseline="0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0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89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 bakalaura darba mērķis ir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 parādību animēšanas paņēmienu trīsdimensiju telpā izveide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1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 darba uzdevumi:</a:t>
            </a:r>
            <a:endParaRPr lang="lv-LV" b="0" dirty="0" smtClean="0">
              <a:effectLst/>
            </a:endParaRPr>
          </a:p>
          <a:p>
            <a:pPr marL="171450" indent="-171450" rtl="0" fontAlgn="base">
              <a:buFont typeface="Arial" pitchFamily="34" charset="0"/>
              <a:buChar char="•"/>
            </a:pPr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iepazīties ar literatūru un materiāliem internetā par </a:t>
            </a:r>
            <a:r>
              <a:rPr lang="lv-LV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dažveidu</a:t>
            </a:r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animāciju koncepciju veidošanu;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lv-LV" sz="1200" dirty="0" smtClean="0"/>
              <a:t>trīsdimensiju animācijas rīku analīze un salīdzinājums;</a:t>
            </a:r>
          </a:p>
          <a:p>
            <a:pPr marL="171450" indent="-171450" rtl="0" fontAlgn="base">
              <a:buFont typeface="Arial" pitchFamily="34" charset="0"/>
              <a:buChar char="•"/>
            </a:pPr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izveidot materiālu apskatu par objektu animēšanu trīsdimensiju telpā instrukcijas forma;</a:t>
            </a:r>
          </a:p>
          <a:p>
            <a:pPr marL="171450" indent="-171450" rtl="0" fontAlgn="base">
              <a:buFont typeface="Arial" pitchFamily="34" charset="0"/>
              <a:buChar char="•"/>
            </a:pPr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izveidot trīsdimensijas skatuvju piemēru ar lietišķo programmu palīdzību.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7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Veidojot</a:t>
            </a:r>
            <a:r>
              <a:rPr lang="lv-LV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animāciju ir svarīgi trīs etapi:</a:t>
            </a:r>
          </a:p>
          <a:p>
            <a:r>
              <a:rPr lang="lv-LV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trīsdimensiju objektu veidošana </a:t>
            </a:r>
          </a:p>
          <a:p>
            <a:r>
              <a:rPr lang="lv-LV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animācijas veidošana </a:t>
            </a:r>
          </a:p>
          <a:p>
            <a:r>
              <a:rPr lang="lv-LV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un objektu mijiedarbības organizēšana </a:t>
            </a:r>
            <a:endParaRPr lang="lv-LV" sz="1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lv-LV" baseline="0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18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Tā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sava bakalaura darba es </a:t>
            </a:r>
            <a:r>
              <a:rPr lang="lv-LV" dirty="0" smtClean="0"/>
              <a:t>apkopoju animēšanas idejas,</a:t>
            </a:r>
            <a:r>
              <a:rPr lang="lv-LV" baseline="0" dirty="0" smtClean="0"/>
              <a:t> mans uzdevums bija arī veikt </a:t>
            </a:r>
            <a:r>
              <a:rPr lang="lv-LV" dirty="0" smtClean="0"/>
              <a:t>rīku analīzi un salīdzinājumu.</a:t>
            </a:r>
            <a:endParaRPr lang="lv-LV" b="0" dirty="0" smtClean="0"/>
          </a:p>
          <a:p>
            <a:pPr rtl="0"/>
            <a:endParaRPr lang="lv-LV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Balstoties uz veiktas analīzes, kuru es aprakstīju teorētiskajā daļā var secināt, kā labāka programma trīsdimensiju animācijas veidošanai ir </a:t>
            </a:r>
            <a:r>
              <a:rPr lang="lv-LV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Blender</a:t>
            </a:r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Programma </a:t>
            </a:r>
            <a:r>
              <a:rPr lang="lv-LV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Blender</a:t>
            </a:r>
            <a:r>
              <a:rPr lang="lv-LV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 bezmaksas un to var izmantot populārākas operētājsistēmās.</a:t>
            </a:r>
            <a:endParaRPr lang="lv-LV" b="0" dirty="0" smtClean="0">
              <a:effectLst/>
            </a:endParaRPr>
          </a:p>
          <a:p>
            <a:pPr rtl="0"/>
            <a:r>
              <a:rPr lang="lv-LV" b="0" dirty="0" smtClean="0">
                <a:effectLst/>
              </a:rPr>
              <a:t/>
            </a:r>
            <a:br>
              <a:rPr lang="lv-LV" b="0" dirty="0" smtClean="0">
                <a:effectLst/>
              </a:rPr>
            </a:br>
            <a:r>
              <a:rPr lang="lv-LV" dirty="0" smtClean="0"/>
              <a:t/>
            </a:r>
            <a:br>
              <a:rPr lang="lv-LV" dirty="0" smtClean="0"/>
            </a:b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Bet, programmatūra trīsdimensiju animācijas radīšanai ir tikai rīks, ar kura palīdzību var izveidot animācijas</a:t>
            </a:r>
            <a:r>
              <a:rPr lang="lv-LV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scenāriju.</a:t>
            </a:r>
            <a:endParaRPr lang="lv-LV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lv-LV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 izsekot visu animācijas ideju pilnajā mērā nepieciešams programmēt </a:t>
            </a:r>
            <a:r>
              <a:rPr lang="lv-LV" sz="1200" noProof="0" dirty="0" smtClean="0"/>
              <a:t>objektu uzvedības loģiku un grafisku redaktoru iespēju</a:t>
            </a:r>
            <a:r>
              <a:rPr lang="lv-LV" sz="1200" baseline="0" noProof="0" dirty="0" smtClean="0"/>
              <a:t> var būt nepietiekami. </a:t>
            </a:r>
            <a:endParaRPr lang="lv-LV" sz="1200" noProof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labu paņēmienu ka var </a:t>
            </a:r>
            <a:r>
              <a:rPr lang="lv-LV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iepazīties</a:t>
            </a:r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</a:t>
            </a:r>
            <a:r>
              <a:rPr lang="lv-LV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objektu animēšanas idejām trīsdimensiju telpā var uzskatīt skatuvju radīšanu,</a:t>
            </a:r>
            <a:r>
              <a:rPr lang="lv-LV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kuri būtiski ir līdzīgi datorspēļu skatuvēm. Lai izveidot skatuves es nolēmu izmantot spēles dzinēju.</a:t>
            </a:r>
            <a:endParaRPr lang="lv-LV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v-LV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04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Labāka spēles dzinēja izvēlei es izvelējos kritērijus un definēju prasības kritēriju vērtēšanai.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altLang="en-US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en-US" dirty="0" smtClean="0"/>
              <a:t>Kandidāts parasti var iegūt vērtējumu no viena līdz </a:t>
            </a:r>
            <a:r>
              <a:rPr lang="lv-LV" altLang="en-US" dirty="0" err="1" smtClean="0"/>
              <a:t>trīm</a:t>
            </a:r>
            <a:r>
              <a:rPr lang="lv-LV" altLang="en-US" dirty="0" smtClean="0"/>
              <a:t> punktiem, kur trīs – ir vislabākais vērtējums.</a:t>
            </a:r>
            <a:endParaRPr lang="en-US" altLang="en-US" dirty="0" smtClean="0"/>
          </a:p>
          <a:p>
            <a:r>
              <a:rPr lang="lv-LV" b="0" noProof="0" dirty="0" smtClean="0">
                <a:effectLst/>
              </a:rPr>
              <a:t/>
            </a:r>
            <a:br>
              <a:rPr lang="lv-LV" b="0" noProof="0" dirty="0" smtClean="0">
                <a:effectLst/>
              </a:rPr>
            </a:br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Analīzes rezultātā es secināju, ka no pieciem populārākiem spēles dzinējiem vispiemērotākais spēles dzinējs ir </a:t>
            </a:r>
            <a:r>
              <a:rPr lang="lv-LV" sz="1200" b="0" i="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</a:t>
            </a:r>
            <a:r>
              <a:rPr lang="lv-LV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lv-LV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en-US" dirty="0" smtClean="0"/>
              <a:t>Kritēriji, kuri ietekmēja gala rezultātu ja salīdzinot </a:t>
            </a:r>
            <a:r>
              <a:rPr lang="en-US" sz="1200" b="0" cap="small" dirty="0" smtClean="0">
                <a:effectLst/>
              </a:rPr>
              <a:t>Unity</a:t>
            </a:r>
            <a:r>
              <a:rPr lang="lv-LV" sz="1200" b="0" cap="small" dirty="0" smtClean="0">
                <a:effectLst/>
              </a:rPr>
              <a:t> </a:t>
            </a:r>
            <a:r>
              <a:rPr lang="lv-LV" altLang="en-US" b="0" dirty="0" smtClean="0"/>
              <a:t>un </a:t>
            </a:r>
            <a:r>
              <a:rPr lang="en-US" sz="1200" b="0" cap="small" dirty="0" smtClean="0">
                <a:effectLst/>
              </a:rPr>
              <a:t>Blender </a:t>
            </a:r>
            <a:r>
              <a:rPr lang="lv-LV" altLang="en-US" dirty="0" smtClean="0"/>
              <a:t>ir </a:t>
            </a:r>
            <a:r>
              <a:rPr lang="lv-LV" sz="1200" dirty="0" smtClean="0">
                <a:effectLst/>
              </a:rPr>
              <a:t>grūtības līmenis, izstrādes valoda,</a:t>
            </a:r>
            <a:r>
              <a:rPr lang="lv-LV" sz="1200" baseline="0" dirty="0" smtClean="0">
                <a:effectLst/>
              </a:rPr>
              <a:t> </a:t>
            </a:r>
            <a:r>
              <a:rPr lang="lv-LV" sz="1200" dirty="0" smtClean="0">
                <a:effectLst/>
              </a:rPr>
              <a:t>dokumentācija un </a:t>
            </a:r>
            <a:r>
              <a:rPr lang="lv-LV" sz="1400" dirty="0" smtClean="0">
                <a:effectLst/>
              </a:rPr>
              <a:t>veikala iespējas.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endParaRPr lang="lv-LV" sz="1200" b="0" i="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v-LV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7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aseline="0" dirty="0" smtClean="0"/>
              <a:t>Par vienu ūdens realizācijas ideju var uzskatīt auduma īpašības piešķiršana objektam un šī objekta kustēšana pa y ass.</a:t>
            </a:r>
          </a:p>
          <a:p>
            <a:r>
              <a:rPr lang="lv-LV" baseline="0" dirty="0" smtClean="0"/>
              <a:t>Pēc tam kad auduma īpašības ir sakonfigurētas, rezultāta tiks iegūta ūdens un viļņu ilūzija.</a:t>
            </a:r>
          </a:p>
          <a:p>
            <a:endParaRPr lang="lv-LV" baseline="0" dirty="0" smtClean="0"/>
          </a:p>
          <a:p>
            <a:endParaRPr lang="lv-LV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3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 dirty="0" smtClean="0"/>
              <a:t>Viena no objektu uzvedības viesuļvētras laika idejām ir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viesuļvētras apkārtēja apgabala iedalīšana uz vairākām daļām. </a:t>
            </a:r>
            <a:endParaRPr lang="lv-LV" noProof="0" dirty="0" smtClean="0"/>
          </a:p>
          <a:p>
            <a:endParaRPr lang="ru-RU" noProof="0" dirty="0" smtClean="0"/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Visiem objektiem, kuri nokļūs galvenajā apgabalā vajag pielietot spēku, kura imitēs sprādziena efektu.</a:t>
            </a:r>
            <a:endParaRPr lang="ru-RU" noProof="0" dirty="0" smtClean="0"/>
          </a:p>
          <a:p>
            <a:endParaRPr lang="lv-LV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Visiem objektiem, kuri nokļūs citos apgabalos vajag piešķirt spēku,</a:t>
            </a:r>
            <a:r>
              <a:rPr lang="lv-LV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kurš imitēs griešanas efektu.</a:t>
            </a:r>
          </a:p>
          <a:p>
            <a:r>
              <a:rPr lang="lv-LV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Tāpat arī ir nepieciešams definēt griešanas noteikumus apgabaliem, kuri atrodas apkārt viesuļvētras.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Objektu uzvedību viesuļvētras laikā var imitēt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reālistiskāk, ja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trasēt notikumu, kad objekts pietuvosies maksimāli tuvu galvenā apgabala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centram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neimitēt sprādziena efektu.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Līdz ar to tiks panākts „viesuļvētras acs” efekts – tas ir mierīgs dabas apstākļu apgabals viesuļvētras centrā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Informācijas tehnoloģijās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C4CE6-306E-45B0-BDA6-27E59261204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60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0"/>
          <p:cNvSpPr/>
          <p:nvPr userDrawn="1"/>
        </p:nvSpPr>
        <p:spPr>
          <a:xfrm rot="16200000" flipH="1">
            <a:off x="827584" y="2132857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11"/>
          <p:cNvSpPr/>
          <p:nvPr userDrawn="1"/>
        </p:nvSpPr>
        <p:spPr>
          <a:xfrm>
            <a:off x="827088" y="476250"/>
            <a:ext cx="8316912" cy="1655763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riangle rectangle 10"/>
          <p:cNvSpPr/>
          <p:nvPr userDrawn="1"/>
        </p:nvSpPr>
        <p:spPr>
          <a:xfrm rot="16200000" flipH="1">
            <a:off x="828080" y="3645025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 userDrawn="1"/>
        </p:nvSpPr>
        <p:spPr>
          <a:xfrm>
            <a:off x="827088" y="2276475"/>
            <a:ext cx="8316912" cy="1368549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riangle rectangle 13"/>
          <p:cNvSpPr/>
          <p:nvPr userDrawn="1"/>
        </p:nvSpPr>
        <p:spPr>
          <a:xfrm rot="16200000" flipH="1">
            <a:off x="828080" y="6351589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4"/>
          <p:cNvSpPr/>
          <p:nvPr userDrawn="1"/>
        </p:nvSpPr>
        <p:spPr>
          <a:xfrm>
            <a:off x="827088" y="5041901"/>
            <a:ext cx="8316912" cy="1309688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5"/>
          <p:cNvSpPr/>
          <p:nvPr userDrawn="1"/>
        </p:nvSpPr>
        <p:spPr>
          <a:xfrm>
            <a:off x="1403350" y="4868863"/>
            <a:ext cx="1655763" cy="1655762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7" descr="C:\Users\User\Desktop\larg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5041900"/>
            <a:ext cx="12446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331640" y="2276872"/>
            <a:ext cx="7632575" cy="1368151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491880" y="4902201"/>
            <a:ext cx="5652120" cy="1622424"/>
          </a:xfr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2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V</a:t>
            </a:r>
            <a:r>
              <a:rPr lang="lv-LV" dirty="0" smtClean="0"/>
              <a:t>ārds Uzvārds</a:t>
            </a:r>
            <a:endParaRPr lang="en-US" dirty="0" smtClean="0"/>
          </a:p>
          <a:p>
            <a:pPr lvl="0"/>
            <a:r>
              <a:rPr lang="en-US" dirty="0" err="1" smtClean="0"/>
              <a:t>Zinātniskais</a:t>
            </a:r>
            <a:r>
              <a:rPr lang="en-US" dirty="0" smtClean="0"/>
              <a:t> </a:t>
            </a:r>
            <a:r>
              <a:rPr lang="en-US" dirty="0" err="1" smtClean="0"/>
              <a:t>vadītājs</a:t>
            </a:r>
            <a:r>
              <a:rPr lang="en-US" dirty="0" smtClean="0"/>
              <a:t>: </a:t>
            </a:r>
            <a:endParaRPr lang="lv-LV" dirty="0" smtClean="0"/>
          </a:p>
          <a:p>
            <a:pPr lvl="0"/>
            <a:r>
              <a:rPr lang="en-US" dirty="0" smtClean="0"/>
              <a:t>dr.paed. </a:t>
            </a:r>
            <a:r>
              <a:rPr lang="en-US" dirty="0" err="1" smtClean="0"/>
              <a:t>Nellija</a:t>
            </a:r>
            <a:r>
              <a:rPr lang="en-US" dirty="0" smtClean="0"/>
              <a:t> </a:t>
            </a:r>
            <a:r>
              <a:rPr lang="en-US" dirty="0" err="1" smtClean="0"/>
              <a:t>Bogdanova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331913" y="476672"/>
            <a:ext cx="7632575" cy="1655365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36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403648" y="1593184"/>
            <a:ext cx="3672408" cy="4705474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5"/>
          </p:nvPr>
        </p:nvSpPr>
        <p:spPr>
          <a:xfrm>
            <a:off x="5292080" y="1593184"/>
            <a:ext cx="3672408" cy="4705474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3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5"/>
          </p:nvPr>
        </p:nvSpPr>
        <p:spPr>
          <a:xfrm>
            <a:off x="1403648" y="4725144"/>
            <a:ext cx="7560840" cy="1573514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6" hasCustomPrompt="1"/>
          </p:nvPr>
        </p:nvSpPr>
        <p:spPr>
          <a:xfrm>
            <a:off x="1403648" y="1591086"/>
            <a:ext cx="7560840" cy="3024187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lv-LV" dirty="0" err="1" smtClean="0"/>
              <a:t>fgjhfgfj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6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5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3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4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3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4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4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9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827088" y="116632"/>
            <a:ext cx="8316912" cy="936104"/>
            <a:chOff x="827584" y="0"/>
            <a:chExt cx="8316417" cy="1545841"/>
          </a:xfrm>
          <a:solidFill>
            <a:srgbClr val="C00000"/>
          </a:solidFill>
        </p:grpSpPr>
        <p:sp>
          <p:nvSpPr>
            <p:cNvPr id="6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827584" y="0"/>
              <a:ext cx="8316417" cy="125857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403648" y="1052737"/>
            <a:ext cx="7560840" cy="1367606"/>
          </a:xfrm>
        </p:spPr>
        <p:txBody>
          <a:bodyPr/>
          <a:lstStyle>
            <a:lvl1pPr marL="0" indent="0">
              <a:buNone/>
              <a:defRPr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03648" y="3501008"/>
            <a:ext cx="7560840" cy="3168352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grpSp>
        <p:nvGrpSpPr>
          <p:cNvPr id="15" name="Groupe 7"/>
          <p:cNvGrpSpPr>
            <a:grpSpLocks/>
          </p:cNvGrpSpPr>
          <p:nvPr userDrawn="1"/>
        </p:nvGrpSpPr>
        <p:grpSpPr bwMode="auto">
          <a:xfrm>
            <a:off x="827089" y="2636912"/>
            <a:ext cx="8316912" cy="936104"/>
            <a:chOff x="827584" y="0"/>
            <a:chExt cx="8316417" cy="1545841"/>
          </a:xfrm>
          <a:solidFill>
            <a:srgbClr val="C00000"/>
          </a:solidFill>
        </p:grpSpPr>
        <p:sp>
          <p:nvSpPr>
            <p:cNvPr id="16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1"/>
            <p:cNvSpPr/>
            <p:nvPr userDrawn="1"/>
          </p:nvSpPr>
          <p:spPr>
            <a:xfrm>
              <a:off x="827584" y="0"/>
              <a:ext cx="8316417" cy="125857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03648" y="117178"/>
            <a:ext cx="7560840" cy="761600"/>
          </a:xfrm>
        </p:spPr>
        <p:txBody>
          <a:bodyPr anchor="ctr"/>
          <a:lstStyle>
            <a:lvl1pPr marL="0" indent="0" algn="ctr">
              <a:buNone/>
              <a:defRPr lang="lv-LV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M</a:t>
            </a:r>
            <a:r>
              <a:rPr lang="lv-LV" noProof="0" dirty="0" err="1" smtClean="0"/>
              <a:t>ērķis</a:t>
            </a:r>
            <a:endParaRPr lang="lv-LV" noProof="0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2636912"/>
            <a:ext cx="7560840" cy="761600"/>
          </a:xfrm>
        </p:spPr>
        <p:txBody>
          <a:bodyPr anchor="ctr"/>
          <a:lstStyle>
            <a:lvl1pPr marL="0" indent="0" algn="ctr"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lv-LV" dirty="0" smtClean="0"/>
              <a:t>Uzdevumi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72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6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91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03350" y="333375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403648" y="1593184"/>
            <a:ext cx="7561263" cy="4705474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5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156176" y="1591086"/>
            <a:ext cx="2808311" cy="4624904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403648" y="1591086"/>
            <a:ext cx="4608512" cy="4624904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403648" y="1628800"/>
            <a:ext cx="4968551" cy="4464496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588224" y="4005064"/>
            <a:ext cx="2376264" cy="2088232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588224" y="1622666"/>
            <a:ext cx="2376264" cy="2088232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403648" y="1593184"/>
            <a:ext cx="7561263" cy="22678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648" y="4005064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995936" y="4005064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588224" y="4005064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7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648" y="4005064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995936" y="4005064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588224" y="4005064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403648" y="1772816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995936" y="1772816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588224" y="1772816"/>
            <a:ext cx="237626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 styles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8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648" y="4005064"/>
            <a:ext cx="741682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403648" y="1772816"/>
            <a:ext cx="7416824" cy="20882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 bwMode="auto">
          <a:xfrm>
            <a:off x="827088" y="6381328"/>
            <a:ext cx="8316912" cy="466799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rectangle 10"/>
          <p:cNvSpPr/>
          <p:nvPr userDrawn="1"/>
        </p:nvSpPr>
        <p:spPr bwMode="auto">
          <a:xfrm rot="16200000" flipH="1">
            <a:off x="827061" y="1447063"/>
            <a:ext cx="288104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827088" y="188913"/>
            <a:ext cx="8316912" cy="1258887"/>
          </a:xfrm>
          <a:prstGeom prst="rect">
            <a:avLst/>
          </a:prstGeom>
          <a:solidFill>
            <a:srgbClr val="875F9A">
              <a:alpha val="94902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0888" y="64309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4632" y="6430963"/>
            <a:ext cx="28956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riangle rectangle 10"/>
          <p:cNvSpPr/>
          <p:nvPr userDrawn="1"/>
        </p:nvSpPr>
        <p:spPr bwMode="auto">
          <a:xfrm rot="16200000">
            <a:off x="879034" y="6154635"/>
            <a:ext cx="165337" cy="288047"/>
          </a:xfrm>
          <a:prstGeom prst="rtTriangle">
            <a:avLst/>
          </a:prstGeom>
          <a:gradFill flip="none" rotWithShape="1">
            <a:gsLst>
              <a:gs pos="0">
                <a:srgbClr val="16A085">
                  <a:shade val="30000"/>
                  <a:satMod val="115000"/>
                </a:srgbClr>
              </a:gs>
              <a:gs pos="50000">
                <a:srgbClr val="16A085">
                  <a:shade val="67500"/>
                  <a:satMod val="115000"/>
                </a:srgbClr>
              </a:gs>
              <a:gs pos="100000">
                <a:srgbClr val="16A0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403648" y="1772816"/>
            <a:ext cx="7416824" cy="432048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403648" y="332656"/>
            <a:ext cx="7561138" cy="9144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en-US" sz="3600" b="1" kern="1200" dirty="0" smtClean="0">
                <a:solidFill>
                  <a:schemeClr val="bg1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text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16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403350" y="349250"/>
            <a:ext cx="74168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Espace réservé du texte 2"/>
          <p:cNvSpPr>
            <a:spLocks noGrp="1"/>
          </p:cNvSpPr>
          <p:nvPr userDrawn="1">
            <p:ph type="body" idx="1"/>
          </p:nvPr>
        </p:nvSpPr>
        <p:spPr bwMode="auto">
          <a:xfrm>
            <a:off x="1403350" y="1600200"/>
            <a:ext cx="741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FR" altLang="en-US" smtClean="0"/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6705600" y="6430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3663950" y="6430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1384300" y="6430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51460C1-47BB-4D4F-B739-33487B90F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7" r:id="rId4"/>
    <p:sldLayoutId id="2147483993" r:id="rId5"/>
    <p:sldLayoutId id="2147483992" r:id="rId6"/>
    <p:sldLayoutId id="2147483998" r:id="rId7"/>
    <p:sldLayoutId id="2147484012" r:id="rId8"/>
    <p:sldLayoutId id="2147484013" r:id="rId9"/>
    <p:sldLayoutId id="2147483994" r:id="rId10"/>
    <p:sldLayoutId id="21474839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8289-C2C7-4655-82D9-9FE9B954C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Object animation in three-dimensional </a:t>
            </a:r>
            <a:r>
              <a:rPr lang="en-US" sz="2800" b="1" dirty="0" smtClean="0">
                <a:solidFill>
                  <a:schemeClr val="bg1"/>
                </a:solidFill>
              </a:rPr>
              <a:t>space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91880" y="5085184"/>
            <a:ext cx="5652120" cy="1224136"/>
          </a:xfrm>
        </p:spPr>
        <p:txBody>
          <a:bodyPr/>
          <a:lstStyle/>
          <a:p>
            <a:pPr lvl="0"/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Viktorija 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Bulvane</a:t>
            </a:r>
            <a:endPara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Zinātniskais vadītājs:</a:t>
            </a:r>
          </a:p>
          <a:p>
            <a:pPr lvl="0"/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Dr.paed. Nellija </a:t>
            </a:r>
            <a:r>
              <a:rPr lang="lv-LV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Bogdanova</a:t>
            </a: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lv-LV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Objektu animēšana trīsdimensiju telpā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938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v-LV" dirty="0" smtClean="0"/>
              <a:t>Piemēri</a:t>
            </a:r>
            <a:endParaRPr lang="ru-RU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r="17875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r="17875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r="17887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r="17732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r="17849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23070"/>
          <a:stretch>
            <a:fillRect/>
          </a:stretch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z="1400" smtClean="0">
                <a:effectLst/>
              </a:rPr>
              <a:pPr>
                <a:defRPr/>
              </a:pPr>
              <a:t>11</a:t>
            </a:fld>
            <a:endParaRPr lang="en-US" altLang="en-US" dirty="0">
              <a:effectLst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r="17700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r="1835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r="18036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17867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r="17887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2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r="17892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v-LV" dirty="0"/>
              <a:t>Piemēri</a:t>
            </a:r>
            <a:endParaRPr lang="ru-RU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z="1400" smtClean="0">
                <a:effectLst/>
              </a:rPr>
              <a:pPr>
                <a:defRPr/>
              </a:pPr>
              <a:t>12</a:t>
            </a:fld>
            <a:endParaRPr lang="en-US" altLang="en-US" dirty="0">
              <a:effectLst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v-LV" dirty="0"/>
              <a:t>Piemēri</a:t>
            </a:r>
            <a:endParaRPr lang="ru-RU" dirty="0"/>
          </a:p>
          <a:p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3" r="17733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r="17655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r="17881"/>
          <a:stretch>
            <a:fillRect/>
          </a:stretch>
        </p:blipFill>
        <p:spPr>
          <a:xfrm>
            <a:off x="2627784" y="4005064"/>
            <a:ext cx="2376264" cy="2088232"/>
          </a:xfrm>
        </p:spPr>
      </p:pic>
      <p:pic>
        <p:nvPicPr>
          <p:cNvPr id="27" name="Picture Placeholder 26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5" r="17965"/>
          <a:stretch>
            <a:fillRect/>
          </a:stretch>
        </p:blipFill>
        <p:spPr/>
      </p:pic>
      <p:pic>
        <p:nvPicPr>
          <p:cNvPr id="29" name="Picture Placeholder 28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r="17887"/>
          <a:stretch>
            <a:fillRect/>
          </a:stretch>
        </p:blipFill>
        <p:spPr>
          <a:xfrm>
            <a:off x="5220072" y="4005064"/>
            <a:ext cx="2376264" cy="208823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z="1400" smtClean="0">
                <a:effectLst/>
              </a:rPr>
              <a:pPr>
                <a:defRPr/>
              </a:pPr>
              <a:t>13</a:t>
            </a:fld>
            <a:endParaRPr lang="en-US" altLang="en-US" sz="1400" dirty="0">
              <a:effectLst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v-LV" dirty="0"/>
              <a:t>Piemēri</a:t>
            </a:r>
            <a:endParaRPr lang="ru-RU" dirty="0"/>
          </a:p>
          <a:p>
            <a:endParaRPr lang="en-US" dirty="0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r="17873"/>
          <a:stretch>
            <a:fillRect/>
          </a:stretch>
        </p:blipFill>
        <p:spPr>
          <a:xfrm>
            <a:off x="1403350" y="2781300"/>
            <a:ext cx="2376488" cy="2087563"/>
          </a:xfrm>
        </p:spPr>
      </p:pic>
      <p:pic>
        <p:nvPicPr>
          <p:cNvPr id="22" name="Picture Placeholder 21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r="17926"/>
          <a:stretch>
            <a:fillRect/>
          </a:stretch>
        </p:blipFill>
        <p:spPr>
          <a:xfrm>
            <a:off x="3995738" y="2781300"/>
            <a:ext cx="2376487" cy="2087563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r="18967"/>
          <a:stretch>
            <a:fillRect/>
          </a:stretch>
        </p:blipFill>
        <p:spPr>
          <a:xfrm>
            <a:off x="6588125" y="2781300"/>
            <a:ext cx="2376488" cy="208756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Rezultāti 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v-LV" sz="2800" dirty="0" smtClean="0"/>
              <a:t>tika veikta iepazīšana </a:t>
            </a:r>
            <a:r>
              <a:rPr lang="lv-LV" sz="2800" dirty="0"/>
              <a:t>ar literatūru un materiāliem internetā par </a:t>
            </a:r>
            <a:r>
              <a:rPr lang="lv-LV" sz="2800" dirty="0" err="1"/>
              <a:t>dažveidu</a:t>
            </a:r>
            <a:r>
              <a:rPr lang="lv-LV" sz="2800" dirty="0"/>
              <a:t> animāciju koncepciju veidošanu;</a:t>
            </a:r>
          </a:p>
          <a:p>
            <a:r>
              <a:rPr lang="lv-LV" sz="2800" dirty="0" smtClean="0"/>
              <a:t>izveidoti trīsdimensijas </a:t>
            </a:r>
            <a:r>
              <a:rPr lang="lv-LV" sz="2800" dirty="0"/>
              <a:t>animāciju rīku analīze un salīdzinājums;</a:t>
            </a:r>
          </a:p>
          <a:p>
            <a:r>
              <a:rPr lang="lv-LV" sz="2800" dirty="0" smtClean="0"/>
              <a:t>tika izveidots </a:t>
            </a:r>
            <a:r>
              <a:rPr lang="lv-LV" sz="2800" dirty="0"/>
              <a:t>materiālu </a:t>
            </a:r>
            <a:r>
              <a:rPr lang="lv-LV" sz="2800" dirty="0" smtClean="0"/>
              <a:t>apskats </a:t>
            </a:r>
            <a:r>
              <a:rPr lang="lv-LV" sz="2800" dirty="0"/>
              <a:t>par objektu animēšanu trīsdimensiju telpā instrukcijas forma;</a:t>
            </a:r>
          </a:p>
          <a:p>
            <a:r>
              <a:rPr lang="lv-LV" sz="2800" dirty="0" smtClean="0"/>
              <a:t>tika izveidoti </a:t>
            </a:r>
            <a:r>
              <a:rPr lang="lv-LV" sz="2800" dirty="0"/>
              <a:t>trīsdimensijas skatuvju </a:t>
            </a:r>
            <a:r>
              <a:rPr lang="lv-LV" sz="2800" dirty="0" smtClean="0"/>
              <a:t>piemēri </a:t>
            </a:r>
            <a:r>
              <a:rPr lang="lv-LV" sz="2800" dirty="0"/>
              <a:t>ar lietišķo programmu palīdzību</a:t>
            </a:r>
            <a:r>
              <a:rPr lang="en-US" sz="2800" dirty="0" smtClean="0"/>
              <a:t>.</a:t>
            </a:r>
            <a:endParaRPr lang="lv-LV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30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lv-LV" sz="2800" dirty="0"/>
              <a:t>12 klasiskas animācijas principus var pielietot gan divdimensiju gan trīsdimensiju animācijas radīšanai;</a:t>
            </a:r>
            <a:endParaRPr lang="en-US" sz="2800" dirty="0"/>
          </a:p>
          <a:p>
            <a:pPr lvl="0"/>
            <a:r>
              <a:rPr lang="lv-LV" sz="2800" dirty="0"/>
              <a:t>animatora režīms sniedz animācijas scenāriju veidošanas iespēju, bet tādā gadījumā animācija būs prognozējama;</a:t>
            </a:r>
            <a:endParaRPr lang="en-US" sz="2800" dirty="0"/>
          </a:p>
          <a:p>
            <a:pPr lvl="0"/>
            <a:r>
              <a:rPr lang="lv-LV" sz="2800" dirty="0"/>
              <a:t>animatora režīms pamatā tiek izmantots lai veidotu personāža animāciju vai vienkāršus animācijas scenārijus</a:t>
            </a:r>
            <a:r>
              <a:rPr lang="lv-LV" sz="2800" dirty="0" smtClean="0"/>
              <a:t>;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89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lv-LV" sz="2800" dirty="0"/>
              <a:t>ir nepieciešams programmēt objektu uzvedības loģiku lai veidotu neprognozējamo animāciju;</a:t>
            </a:r>
            <a:endParaRPr lang="en-US" sz="2800" dirty="0"/>
          </a:p>
          <a:p>
            <a:pPr lvl="0"/>
            <a:r>
              <a:rPr lang="lv-LV" sz="2800" dirty="0"/>
              <a:t>objektu mijiedarbības organizēšanai trīsdimensiju telpā ir nepieciešams izmantot fizikas likumus un reālo fizisku ķermeņu īpašības</a:t>
            </a:r>
            <a:r>
              <a:rPr lang="lv-LV" sz="2800" dirty="0" smtClean="0"/>
              <a:t>;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8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lv-LV" sz="2800" dirty="0" smtClean="0"/>
              <a:t>dabas apstākļu animācijas veidošanai vislabāk der daļiņu sistēma;</a:t>
            </a:r>
            <a:endParaRPr lang="en-US" sz="2800" dirty="0" smtClean="0"/>
          </a:p>
          <a:p>
            <a:pPr lvl="0"/>
            <a:r>
              <a:rPr lang="lv-LV" sz="2800" dirty="0" smtClean="0"/>
              <a:t>animācijas </a:t>
            </a:r>
            <a:r>
              <a:rPr lang="lv-LV" sz="2800" dirty="0"/>
              <a:t>kvalitāte, kura ir veidota ar daļiņu sistēmas palīdzību ir vairāk atkarīga no tā, cik laba ir tekstūra, bet mazāk no tā, ka ir sakonfigurēta daļiņu </a:t>
            </a:r>
            <a:r>
              <a:rPr lang="lv-LV" sz="2800" dirty="0" smtClean="0"/>
              <a:t>sistēma.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51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Paldies par uzmanību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1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Mērķis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Dabas parādību animēšanas paņēmienu trīsdimensiju telpā izveide.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6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Uzdevumi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v-LV" sz="2800" dirty="0"/>
              <a:t>iepazīties ar literatūru un materiāliem internetā par </a:t>
            </a:r>
            <a:r>
              <a:rPr lang="lv-LV" sz="2800" dirty="0" err="1"/>
              <a:t>dažveidu</a:t>
            </a:r>
            <a:r>
              <a:rPr lang="lv-LV" sz="2800" dirty="0"/>
              <a:t> animāciju koncepciju veidošanu;</a:t>
            </a:r>
          </a:p>
          <a:p>
            <a:r>
              <a:rPr lang="lv-LV" sz="2800" dirty="0"/>
              <a:t>trīsdimensiju animācijas rīku analīze un salīdzinājums;</a:t>
            </a:r>
          </a:p>
          <a:p>
            <a:r>
              <a:rPr lang="lv-LV" sz="2800" dirty="0"/>
              <a:t>izveidot materiālu apskatu par objektu animēšanu trīsdimensiju telpā instrukcijas forma;</a:t>
            </a:r>
          </a:p>
          <a:p>
            <a:r>
              <a:rPr lang="lv-LV" sz="2800" dirty="0"/>
              <a:t>izveidot trīsdimensijas skatuvju piemēru ar lietišķo programmu palīdzību</a:t>
            </a:r>
            <a:r>
              <a:rPr lang="en-US" sz="2800" dirty="0" smtClean="0"/>
              <a:t>.</a:t>
            </a:r>
            <a:endParaRPr lang="lv-LV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11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Izveides process</a:t>
            </a:r>
            <a:endParaRPr lang="lv-LV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4851690"/>
              </p:ext>
            </p:extLst>
          </p:nvPr>
        </p:nvGraphicFramePr>
        <p:xfrm>
          <a:off x="1403350" y="1593850"/>
          <a:ext cx="7561263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05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Rīku analīze un salīdzinājums</a:t>
            </a:r>
            <a:endParaRPr lang="lv-LV" b="0" dirty="0" smtClean="0"/>
          </a:p>
          <a:p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9624"/>
              </p:ext>
            </p:extLst>
          </p:nvPr>
        </p:nvGraphicFramePr>
        <p:xfrm>
          <a:off x="1331640" y="1556792"/>
          <a:ext cx="2808312" cy="4810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</a:tblGrid>
              <a:tr h="5683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3ds </a:t>
                      </a:r>
                      <a:r>
                        <a:rPr lang="lv-LV" sz="2800" dirty="0" err="1">
                          <a:effectLst/>
                        </a:rPr>
                        <a:t>Max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5683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>
                          <a:effectLst/>
                        </a:rPr>
                        <a:t>Maya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5683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>
                          <a:effectLst/>
                        </a:rPr>
                        <a:t>Cinema 4D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5683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 err="1">
                          <a:effectLst/>
                        </a:rPr>
                        <a:t>Modo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5683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 err="1">
                          <a:effectLst/>
                        </a:rPr>
                        <a:t>Blender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97478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 err="1">
                          <a:effectLst/>
                        </a:rPr>
                        <a:t>Lightwave</a:t>
                      </a:r>
                      <a:r>
                        <a:rPr lang="lv-LV" sz="2800" dirty="0">
                          <a:effectLst/>
                        </a:rPr>
                        <a:t> 3D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7227557"/>
              </p:ext>
            </p:extLst>
          </p:nvPr>
        </p:nvGraphicFramePr>
        <p:xfrm>
          <a:off x="3707904" y="1772816"/>
          <a:ext cx="5040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79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Mijiedarbība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62111132"/>
              </p:ext>
            </p:extLst>
          </p:nvPr>
        </p:nvGraphicFramePr>
        <p:xfrm>
          <a:off x="1403350" y="1593850"/>
          <a:ext cx="7561263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2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Rīku</a:t>
            </a:r>
            <a:r>
              <a:rPr lang="en-US" dirty="0" smtClean="0"/>
              <a:t> </a:t>
            </a:r>
            <a:r>
              <a:rPr lang="en-US" dirty="0"/>
              <a:t>analīze un salīdzinājums</a:t>
            </a:r>
            <a:endParaRPr lang="en-US" b="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80337"/>
              </p:ext>
            </p:extLst>
          </p:nvPr>
        </p:nvGraphicFramePr>
        <p:xfrm>
          <a:off x="1115614" y="1484785"/>
          <a:ext cx="8028386" cy="4927541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728194"/>
                <a:gridCol w="1060286"/>
                <a:gridCol w="1135882"/>
                <a:gridCol w="1135882"/>
                <a:gridCol w="1484071"/>
                <a:gridCol w="1484071"/>
              </a:tblGrid>
              <a:tr h="426202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400" cap="small" dirty="0">
                          <a:effectLst/>
                        </a:rPr>
                        <a:t>kritērijs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cap="small" dirty="0">
                          <a:effectLst/>
                        </a:rPr>
                        <a:t>Spēlēs </a:t>
                      </a:r>
                      <a:r>
                        <a:rPr lang="lv-LV" sz="2000" cap="small" dirty="0" smtClean="0">
                          <a:effectLst/>
                        </a:rPr>
                        <a:t>dzinēji un kritēriju </a:t>
                      </a:r>
                      <a:r>
                        <a:rPr lang="lv-LV" sz="2000" cap="small" dirty="0">
                          <a:effectLst/>
                        </a:rPr>
                        <a:t>vērtējumi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Unreal </a:t>
                      </a:r>
                      <a:r>
                        <a:rPr lang="en-US" sz="1800" b="1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</a:t>
                      </a:r>
                      <a:endParaRPr lang="ru-RU" sz="1800" b="1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small" dirty="0">
                          <a:effectLst/>
                        </a:rPr>
                        <a:t>Unity3D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cap="small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CryEngine</a:t>
                      </a:r>
                      <a:endParaRPr lang="en-US" sz="1800" b="1" kern="1200" cap="small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small" dirty="0">
                          <a:effectLst/>
                        </a:rPr>
                        <a:t>Source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small" dirty="0">
                          <a:effectLst/>
                        </a:rPr>
                        <a:t>Blender Game Engine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8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Licence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8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Grūtības līmenis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8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Izstrādes valoda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40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Datoru platforma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8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Dokumentācija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8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Iespējas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8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</a:rPr>
                        <a:t>Veikals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88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Summa: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</a:rPr>
                        <a:t>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2017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61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z="1400" smtClean="0">
                <a:effectLst/>
              </a:rPr>
              <a:pPr>
                <a:defRPr/>
              </a:pPr>
              <a:t>8</a:t>
            </a:fld>
            <a:endParaRPr lang="en-US" altLang="en-US" sz="1400" dirty="0">
              <a:effectLst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 b="2498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v-LV" dirty="0" smtClean="0"/>
              <a:t>Ūdens</a:t>
            </a:r>
            <a:endParaRPr lang="lv-LV" dirty="0"/>
          </a:p>
          <a:p>
            <a:endParaRPr lang="ru-RU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 b="24981"/>
          <a:stretch>
            <a:fillRect/>
          </a:stretch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60C1-47BB-4D4F-B739-33487B90FFA6}" type="slidenum">
              <a:rPr lang="en-US" altLang="en-US" sz="1400" smtClean="0">
                <a:effectLst/>
              </a:rPr>
              <a:pPr>
                <a:defRPr/>
              </a:pPr>
              <a:t>9</a:t>
            </a:fld>
            <a:endParaRPr lang="en-US" altLang="en-US" sz="1400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v-LV" dirty="0" smtClean="0"/>
              <a:t>Viesuļvētra</a:t>
            </a:r>
            <a:endParaRPr lang="lv-LV" dirty="0"/>
          </a:p>
          <a:p>
            <a:endParaRPr lang="ru-RU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1709"/>
          <a:stretch>
            <a:fillRect/>
          </a:stretch>
        </p:blipFill>
        <p:spPr>
          <a:xfrm>
            <a:off x="1403648" y="1772816"/>
            <a:ext cx="7416824" cy="432048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ustom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3333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1015</Words>
  <Application>Microsoft Office PowerPoint</Application>
  <PresentationFormat>On-screen Show (4:3)</PresentationFormat>
  <Paragraphs>260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Conception personnalisée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Simple Banner</dc:title>
  <dc:creator>Showeet.com</dc:creator>
  <dc:description>Free template released by Showeet.com</dc:description>
  <cp:lastModifiedBy>Пользователь</cp:lastModifiedBy>
  <cp:revision>585</cp:revision>
  <dcterms:created xsi:type="dcterms:W3CDTF">2011-07-08T11:03:43Z</dcterms:created>
  <dcterms:modified xsi:type="dcterms:W3CDTF">2017-06-05T14:39:35Z</dcterms:modified>
  <cp:category>Templates</cp:category>
</cp:coreProperties>
</file>